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5"/>
  </p:notesMasterIdLst>
  <p:sldIdLst>
    <p:sldId id="258" r:id="rId2"/>
    <p:sldId id="274" r:id="rId3"/>
    <p:sldId id="276" r:id="rId4"/>
    <p:sldId id="275" r:id="rId5"/>
    <p:sldId id="277" r:id="rId6"/>
    <p:sldId id="312" r:id="rId7"/>
    <p:sldId id="313" r:id="rId8"/>
    <p:sldId id="314" r:id="rId9"/>
    <p:sldId id="278" r:id="rId10"/>
    <p:sldId id="279" r:id="rId11"/>
    <p:sldId id="315" r:id="rId12"/>
    <p:sldId id="301" r:id="rId13"/>
    <p:sldId id="302" r:id="rId14"/>
    <p:sldId id="303" r:id="rId15"/>
    <p:sldId id="304" r:id="rId16"/>
    <p:sldId id="305" r:id="rId17"/>
    <p:sldId id="309" r:id="rId18"/>
    <p:sldId id="310" r:id="rId19"/>
    <p:sldId id="311" r:id="rId20"/>
    <p:sldId id="307" r:id="rId21"/>
    <p:sldId id="308" r:id="rId22"/>
    <p:sldId id="299" r:id="rId23"/>
    <p:sldId id="26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C504F-CE02-4A88-A08E-F3F7EB3DDCF7}" type="datetimeFigureOut">
              <a:rPr lang="pt-BR" smtClean="0"/>
              <a:t>28/07/2021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6645C-6367-4A6F-88CA-1884EE594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35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6645C-6367-4A6F-88CA-1884EE59438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9211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920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08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135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32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t-B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0473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050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333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845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8679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626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22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4CECA6E-AA88-40F6-AD27-24BB5179150C}" type="datetimeFigureOut">
              <a:rPr lang="pt-BR" smtClean="0"/>
              <a:pPr/>
              <a:t>28/07/2021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CDD1A55D-3617-4161-AB00-90F02B4DFA2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38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4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microsoft.com/office/2007/relationships/hdphoto" Target="../media/hdphoto2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.xml"/><Relationship Id="rId4" Type="http://schemas.openxmlformats.org/officeDocument/2006/relationships/image" Target="../media/image17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hyperlink" Target="http://dilemasdavidaacademica.blogspot.com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xmlns="" id="{44FC10B2-BCD5-46E2-A2E0-F714BE70C5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90625" y="1346946"/>
            <a:ext cx="7667244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xmlns="" id="{92C2962D-5AA6-4EB0-9A2C-F385BF76A2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90625" y="4299696"/>
            <a:ext cx="7667244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xmlns="" id="{5196A65C-A88E-4E6C-9882-A77D52FCE4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90625" y="1484779"/>
            <a:ext cx="7667244" cy="2743200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3" name="Group 142">
            <a:extLst>
              <a:ext uri="{FF2B5EF4-FFF2-40B4-BE49-F238E27FC236}">
                <a16:creationId xmlns:a16="http://schemas.microsoft.com/office/drawing/2014/main" xmlns="" id="{9D656BC9-D198-47EB-BF65-7B922CED41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236911" y="4068923"/>
            <a:ext cx="810678" cy="1080902"/>
            <a:chOff x="9685338" y="4460675"/>
            <a:chExt cx="1080904" cy="1080902"/>
          </a:xfrm>
        </p:grpSpPr>
        <p:sp>
          <p:nvSpPr>
            <p:cNvPr id="144" name="Oval 143">
              <a:extLst>
                <a:ext uri="{FF2B5EF4-FFF2-40B4-BE49-F238E27FC236}">
                  <a16:creationId xmlns:a16="http://schemas.microsoft.com/office/drawing/2014/main" xmlns="" id="{9C92DB27-596D-48D1-BB72-94081C9C1E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xmlns="" id="{9AF33BFF-A87A-4022-BFF0-6C6E10173D2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47" name="Rectangle 146">
            <a:extLst>
              <a:ext uri="{FF2B5EF4-FFF2-40B4-BE49-F238E27FC236}">
                <a16:creationId xmlns:a16="http://schemas.microsoft.com/office/drawing/2014/main" xmlns="" id="{5C28659E-412C-4600-B45E-BAE370BC24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914400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://www.ufpb.br/sites/default/files/brasao_estili_3.JPG"/>
          <p:cNvPicPr>
            <a:picLocks noChangeAspect="1" noChangeArrowheads="1"/>
          </p:cNvPicPr>
          <p:nvPr/>
        </p:nvPicPr>
        <p:blipFill rotWithShape="1">
          <a:blip r:embed="rId7"/>
          <a:srcRect r="7333"/>
          <a:stretch/>
        </p:blipFill>
        <p:spPr bwMode="auto">
          <a:xfrm>
            <a:off x="20" y="10"/>
            <a:ext cx="9143980" cy="6857989"/>
          </a:xfrm>
          <a:prstGeom prst="rect">
            <a:avLst/>
          </a:prstGeom>
          <a:noFill/>
        </p:spPr>
      </p:pic>
      <p:sp>
        <p:nvSpPr>
          <p:cNvPr id="149" name="Rectangle 148">
            <a:extLst>
              <a:ext uri="{FF2B5EF4-FFF2-40B4-BE49-F238E27FC236}">
                <a16:creationId xmlns:a16="http://schemas.microsoft.com/office/drawing/2014/main" xmlns="" id="{AE95896B-6905-4618-A7DF-DED8A61FBC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xmlns="" id="{7748BD8C-4984-4138-94CA-2DC5F39DC3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blipFill dpi="0" rotWithShape="1">
            <a:blip r:embed="rId8">
              <a:alphaModFix amt="30000"/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  <a14:imgEffect>
                        <a14:brightnessContrast bright="-25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2649" y="1338475"/>
            <a:ext cx="7475220" cy="303580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400" kern="1200" cap="all" baseline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 ENGENHARIA DE ALIMENTOS E a </a:t>
            </a:r>
            <a:r>
              <a:rPr lang="en-US" sz="7400" kern="1200" cap="all" baseline="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ufpb</a:t>
            </a:r>
            <a:endParaRPr lang="en-US" sz="7400" kern="1200" cap="all" baseline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43608" y="5301208"/>
            <a:ext cx="7475220" cy="1384295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solidFill>
                  <a:srgbClr val="FFFFFF"/>
                </a:solidFill>
              </a:rPr>
              <a:t>Yuri Montenegro Ishihara, Dr.ª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 err="1">
                <a:solidFill>
                  <a:srgbClr val="FFFFFF"/>
                </a:solidFill>
              </a:rPr>
              <a:t>Coordenadora</a:t>
            </a:r>
            <a:r>
              <a:rPr lang="en-US" b="1" dirty="0">
                <a:solidFill>
                  <a:srgbClr val="FFFFFF"/>
                </a:solidFill>
              </a:rPr>
              <a:t> do </a:t>
            </a:r>
            <a:r>
              <a:rPr lang="en-US" b="1" dirty="0" err="1">
                <a:solidFill>
                  <a:srgbClr val="FFFFFF"/>
                </a:solidFill>
              </a:rPr>
              <a:t>Curso</a:t>
            </a:r>
            <a:r>
              <a:rPr lang="en-US" b="1" dirty="0">
                <a:solidFill>
                  <a:srgbClr val="FFFFFF"/>
                </a:solidFill>
              </a:rPr>
              <a:t> de </a:t>
            </a:r>
            <a:r>
              <a:rPr lang="en-US" b="1" dirty="0" err="1">
                <a:solidFill>
                  <a:srgbClr val="FFFFFF"/>
                </a:solidFill>
              </a:rPr>
              <a:t>Engenharia</a:t>
            </a:r>
            <a:r>
              <a:rPr lang="en-US" b="1" dirty="0">
                <a:solidFill>
                  <a:srgbClr val="FFFFFF"/>
                </a:solidFill>
              </a:rPr>
              <a:t> de Alimentos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solidFill>
                  <a:srgbClr val="FFFFFF"/>
                </a:solidFill>
              </a:rPr>
              <a:t>Prof.ª do </a:t>
            </a:r>
            <a:r>
              <a:rPr lang="en-US" b="1" dirty="0" err="1">
                <a:solidFill>
                  <a:srgbClr val="FFFFFF"/>
                </a:solidFill>
              </a:rPr>
              <a:t>Departamento</a:t>
            </a:r>
            <a:r>
              <a:rPr lang="en-US" b="1" dirty="0">
                <a:solidFill>
                  <a:srgbClr val="FFFFFF"/>
                </a:solidFill>
              </a:rPr>
              <a:t> de </a:t>
            </a:r>
            <a:r>
              <a:rPr lang="en-US" b="1" dirty="0" err="1">
                <a:solidFill>
                  <a:srgbClr val="FFFFFF"/>
                </a:solidFill>
              </a:rPr>
              <a:t>Engenharia</a:t>
            </a:r>
            <a:r>
              <a:rPr lang="en-US" b="1" dirty="0">
                <a:solidFill>
                  <a:srgbClr val="FFFFFF"/>
                </a:solidFill>
              </a:rPr>
              <a:t> de Alimentos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561"/>
    </mc:Choice>
    <mc:Fallback xmlns="">
      <p:transition spd="slow" advTm="3956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B2AA709-28A2-4289-A11E-FD3AA53F0B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07899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1608D5D4-689C-423B-9974-4733A30A48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78992" y="0"/>
            <a:ext cx="3490332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C3F503B-F006-4C5F-B593-9E1AF2105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727" y="1056720"/>
            <a:ext cx="2635716" cy="4736592"/>
          </a:xfrm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Nos dois primeiros anos</a:t>
            </a:r>
            <a:br>
              <a:rPr lang="pt-BR" sz="3200" dirty="0">
                <a:solidFill>
                  <a:schemeClr val="bg1"/>
                </a:solidFill>
              </a:rPr>
            </a:br>
            <a:r>
              <a:rPr lang="pt-BR" sz="3200" dirty="0">
                <a:solidFill>
                  <a:schemeClr val="bg1"/>
                </a:solidFill>
              </a:rPr>
              <a:t/>
            </a:r>
            <a:br>
              <a:rPr lang="pt-BR" sz="3200" dirty="0">
                <a:solidFill>
                  <a:schemeClr val="bg1"/>
                </a:solidFill>
              </a:rPr>
            </a:br>
            <a:r>
              <a:rPr lang="pt-BR" sz="3200" dirty="0">
                <a:solidFill>
                  <a:schemeClr val="bg1"/>
                </a:solidFill>
              </a:rPr>
              <a:t/>
            </a:r>
            <a:br>
              <a:rPr lang="pt-BR" sz="3200" dirty="0">
                <a:solidFill>
                  <a:schemeClr val="bg1"/>
                </a:solidFill>
              </a:rPr>
            </a:br>
            <a:r>
              <a:rPr lang="pt-BR" sz="3200" dirty="0">
                <a:solidFill>
                  <a:schemeClr val="bg1"/>
                </a:solidFill>
              </a:rPr>
              <a:t/>
            </a:r>
            <a:br>
              <a:rPr lang="pt-BR" sz="3200" dirty="0">
                <a:solidFill>
                  <a:schemeClr val="bg1"/>
                </a:solidFill>
              </a:rPr>
            </a:br>
            <a:r>
              <a:rPr lang="pt-BR" sz="3200" dirty="0">
                <a:solidFill>
                  <a:schemeClr val="bg1"/>
                </a:solidFill>
              </a:rPr>
              <a:t/>
            </a:r>
            <a:br>
              <a:rPr lang="pt-BR" sz="3200" dirty="0">
                <a:solidFill>
                  <a:schemeClr val="bg1"/>
                </a:solidFill>
              </a:rPr>
            </a:br>
            <a:r>
              <a:rPr lang="pt-BR" sz="3200" dirty="0">
                <a:solidFill>
                  <a:schemeClr val="bg1"/>
                </a:solidFill>
              </a:rPr>
              <a:t>depois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E379A20-F254-46FF-B76B-1BCE7C222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0032" y="476672"/>
            <a:ext cx="3819832" cy="5896688"/>
          </a:xfrm>
        </p:spPr>
        <p:txBody>
          <a:bodyPr anchor="ctr">
            <a:noAutofit/>
          </a:bodyPr>
          <a:lstStyle/>
          <a:p>
            <a:endParaRPr lang="pt-BR" b="1" dirty="0">
              <a:latin typeface="Arial" panose="020B0604020202020204" pitchFamily="34" charset="0"/>
            </a:endParaRPr>
          </a:p>
          <a:p>
            <a:endParaRPr lang="pt-BR" b="1" dirty="0">
              <a:latin typeface="Arial" panose="020B0604020202020204" pitchFamily="34" charset="0"/>
            </a:endParaRPr>
          </a:p>
          <a:p>
            <a:endParaRPr lang="pt-BR" b="1" dirty="0">
              <a:latin typeface="Arial" panose="020B0604020202020204" pitchFamily="34" charset="0"/>
            </a:endParaRPr>
          </a:p>
          <a:p>
            <a:r>
              <a:rPr lang="pt-BR" b="1" dirty="0">
                <a:latin typeface="Arial" panose="020B0604020202020204" pitchFamily="34" charset="0"/>
              </a:rPr>
              <a:t>MATEMÁTICA, </a:t>
            </a:r>
          </a:p>
          <a:p>
            <a:r>
              <a:rPr lang="pt-BR" b="1" dirty="0">
                <a:latin typeface="Arial" panose="020B0604020202020204" pitchFamily="34" charset="0"/>
              </a:rPr>
              <a:t>QUÍMICA,</a:t>
            </a:r>
          </a:p>
          <a:p>
            <a:r>
              <a:rPr lang="pt-BR" b="1" dirty="0">
                <a:latin typeface="Arial" panose="020B0604020202020204" pitchFamily="34" charset="0"/>
              </a:rPr>
              <a:t>FÍSICA, </a:t>
            </a:r>
          </a:p>
          <a:p>
            <a:r>
              <a:rPr lang="pt-BR" b="1" dirty="0">
                <a:latin typeface="Arial" panose="020B0604020202020204" pitchFamily="34" charset="0"/>
              </a:rPr>
              <a:t>BIOLOGIA,</a:t>
            </a:r>
          </a:p>
          <a:p>
            <a:endParaRPr lang="pt-BR" b="1" dirty="0">
              <a:latin typeface="Arial" panose="020B0604020202020204" pitchFamily="34" charset="0"/>
            </a:endParaRPr>
          </a:p>
          <a:p>
            <a:endParaRPr lang="pt-BR" b="1" dirty="0">
              <a:latin typeface="Arial" panose="020B0604020202020204" pitchFamily="34" charset="0"/>
            </a:endParaRPr>
          </a:p>
          <a:p>
            <a:endParaRPr lang="pt-BR" b="1" dirty="0">
              <a:latin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</a:rPr>
              <a:t>As disciplinas mais técnicas ligadas à </a:t>
            </a:r>
            <a:r>
              <a:rPr lang="pt-BR" b="1" dirty="0">
                <a:latin typeface="Arial" panose="020B0604020202020204" pitchFamily="34" charset="0"/>
              </a:rPr>
              <a:t>produção e à conservação dos vários tipos de alimentos</a:t>
            </a:r>
          </a:p>
          <a:p>
            <a:r>
              <a:rPr lang="pt-BR" dirty="0">
                <a:latin typeface="Arial" panose="020B0604020202020204" pitchFamily="34" charset="0"/>
              </a:rPr>
              <a:t>Os conteúdos das áreas </a:t>
            </a:r>
            <a:r>
              <a:rPr lang="pt-BR" b="1" dirty="0">
                <a:latin typeface="Arial" panose="020B0604020202020204" pitchFamily="34" charset="0"/>
              </a:rPr>
              <a:t>de economia e administração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0052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430"/>
    </mc:Choice>
    <mc:Fallback xmlns="">
      <p:transition spd="slow" advTm="43430"/>
    </mc:Fallback>
  </mc:AlternateContent>
  <p:extLst>
    <p:ext uri="{3A86A75C-4F4B-4683-9AE1-C65F6400EC91}">
      <p14:laserTraceLst xmlns:p14="http://schemas.microsoft.com/office/powerpoint/2010/main">
        <p14:tracePtLst>
          <p14:tracePt t="32382" x="571500" y="4946650"/>
          <p14:tracePt t="33109" x="571500" y="4956175"/>
          <p14:tracePt t="33277" x="588963" y="4973638"/>
          <p14:tracePt t="33285" x="625475" y="5018088"/>
          <p14:tracePt t="33294" x="704850" y="5108575"/>
          <p14:tracePt t="33311" x="795338" y="5187950"/>
          <p14:tracePt t="33327" x="938213" y="5276850"/>
          <p14:tracePt t="33344" x="1187450" y="5394325"/>
          <p14:tracePt t="33360" x="1581150" y="5572125"/>
          <p14:tracePt t="33377" x="2017713" y="5705475"/>
          <p14:tracePt t="33394" x="2384425" y="5795963"/>
          <p14:tracePt t="33410" x="2608263" y="5857875"/>
          <p14:tracePt t="33427" x="2973388" y="5902325"/>
          <p14:tracePt t="33445" x="3098800" y="5911850"/>
          <p14:tracePt t="33460" x="3571875" y="5929313"/>
          <p14:tracePt t="33477" x="3956050" y="5929313"/>
          <p14:tracePt t="33494" x="4394200" y="5929313"/>
          <p14:tracePt t="33511" x="4724400" y="5929313"/>
          <p14:tracePt t="33528" x="4956175" y="5929313"/>
          <p14:tracePt t="33544" x="5187950" y="5938838"/>
          <p14:tracePt t="33559" x="5429250" y="5946775"/>
          <p14:tracePt t="33575" x="5680075" y="5946775"/>
          <p14:tracePt t="33592" x="5991225" y="5911850"/>
          <p14:tracePt t="33611" x="6269038" y="5822950"/>
          <p14:tracePt t="33627" x="6500813" y="5751513"/>
          <p14:tracePt t="33643" x="6680200" y="5680075"/>
          <p14:tracePt t="33643" x="6732588" y="5643563"/>
          <p14:tracePt t="33662" x="6804025" y="5599113"/>
          <p14:tracePt t="33677" x="6840538" y="5554663"/>
          <p14:tracePt t="33697" x="6884988" y="5473700"/>
          <p14:tracePt t="33710" x="6956425" y="5384800"/>
          <p14:tracePt t="33726" x="7000875" y="5251450"/>
          <p14:tracePt t="33743" x="7037388" y="5170488"/>
          <p14:tracePt t="33758" x="7045325" y="5099050"/>
          <p14:tracePt t="33776" x="7045325" y="5000625"/>
          <p14:tracePt t="33791" x="7000875" y="4902200"/>
          <p14:tracePt t="33808" x="6973888" y="4857750"/>
          <p14:tracePt t="33824" x="6956425" y="4813300"/>
          <p14:tracePt t="33841" x="6929438" y="4776788"/>
          <p14:tracePt t="33858" x="6902450" y="4751388"/>
          <p14:tracePt t="33874" x="6884988" y="4724400"/>
          <p14:tracePt t="33891" x="6848475" y="4714875"/>
          <p14:tracePt t="33908" x="6796088" y="4697413"/>
          <p14:tracePt t="33925" x="6705600" y="4670425"/>
          <p14:tracePt t="33941" x="6608763" y="4652963"/>
          <p14:tracePt t="33958" x="6518275" y="4643438"/>
          <p14:tracePt t="33974" x="6465888" y="4633913"/>
          <p14:tracePt t="33991" x="6419850" y="4633913"/>
          <p14:tracePt t="34008" x="6384925" y="4633913"/>
          <p14:tracePt t="34024" x="6323013" y="4633913"/>
          <p14:tracePt t="34041" x="6232525" y="4660900"/>
          <p14:tracePt t="34058" x="6134100" y="4697413"/>
          <p14:tracePt t="34074" x="6027738" y="4741863"/>
          <p14:tracePt t="34091" x="5919788" y="4813300"/>
          <p14:tracePt t="34091" x="5875338" y="4848225"/>
          <p14:tracePt t="34109" x="5776913" y="4894263"/>
          <p14:tracePt t="34125" x="5715000" y="4965700"/>
          <p14:tracePt t="34141" x="5653088" y="5027613"/>
          <p14:tracePt t="34158" x="5589588" y="5081588"/>
          <p14:tracePt t="34174" x="5545138" y="5153025"/>
          <p14:tracePt t="34192" x="5518150" y="5232400"/>
          <p14:tracePt t="34209" x="5510213" y="5313363"/>
          <p14:tracePt t="34226" x="5510213" y="5384800"/>
          <p14:tracePt t="34243" x="5510213" y="5446713"/>
          <p14:tracePt t="34259" x="5510213" y="5491163"/>
          <p14:tracePt t="34259" x="5510213" y="5518150"/>
          <p14:tracePt t="34277" x="5518150" y="5562600"/>
          <p14:tracePt t="34293" x="5537200" y="5608638"/>
          <p14:tracePt t="34309" x="5554663" y="5634038"/>
          <p14:tracePt t="34326" x="5572125" y="5697538"/>
          <p14:tracePt t="34343" x="5626100" y="5759450"/>
          <p14:tracePt t="34359" x="5688013" y="5822950"/>
          <p14:tracePt t="34376" x="5741988" y="5884863"/>
          <p14:tracePt t="34393" x="5795963" y="5911850"/>
          <p14:tracePt t="34409" x="5830888" y="5946775"/>
          <p14:tracePt t="34426" x="5867400" y="5956300"/>
          <p14:tracePt t="34443" x="5884863" y="5973763"/>
          <p14:tracePt t="34459" x="5929313" y="6000750"/>
          <p14:tracePt t="34459" x="5956300" y="6000750"/>
          <p14:tracePt t="34477" x="6027738" y="6018213"/>
          <p14:tracePt t="34493" x="6072188" y="6027738"/>
          <p14:tracePt t="34510" x="6099175" y="6037263"/>
          <p14:tracePt t="34526" x="6116638" y="6037263"/>
          <p14:tracePt t="34543" x="6134100" y="6037263"/>
          <p14:tracePt t="34560" x="6161088" y="6037263"/>
          <p14:tracePt t="34575" x="6215063" y="6037263"/>
          <p14:tracePt t="34592" x="6286500" y="6037263"/>
          <p14:tracePt t="34609" x="6367463" y="6037263"/>
          <p14:tracePt t="34626" x="6419850" y="6037263"/>
          <p14:tracePt t="34643" x="6465888" y="6027738"/>
          <p14:tracePt t="34659" x="6510338" y="6018213"/>
          <p14:tracePt t="34659" x="6527800" y="6018213"/>
          <p14:tracePt t="34677" x="6562725" y="6000750"/>
          <p14:tracePt t="34695" x="6581775" y="5991225"/>
          <p14:tracePt t="34709" x="6599238" y="5983288"/>
          <p14:tracePt t="34726" x="6626225" y="5956300"/>
          <p14:tracePt t="34743" x="6643688" y="5929313"/>
          <p14:tracePt t="34759" x="6670675" y="5884863"/>
          <p14:tracePt t="34776" x="6697663" y="5848350"/>
          <p14:tracePt t="34793" x="6724650" y="5786438"/>
          <p14:tracePt t="34793" x="6732588" y="5759450"/>
          <p14:tracePt t="34814" x="6742113" y="5732463"/>
          <p14:tracePt t="34828" x="6769100" y="5661025"/>
          <p14:tracePt t="34843" x="6786563" y="5589588"/>
          <p14:tracePt t="34843" x="6786563" y="5545138"/>
          <p14:tracePt t="34860" x="6786563" y="5510213"/>
          <p14:tracePt t="34875" x="6786563" y="5446713"/>
          <p14:tracePt t="34892" x="6786563" y="5384800"/>
          <p14:tracePt t="34909" x="6759575" y="5303838"/>
          <p14:tracePt t="34925" x="6732588" y="5224463"/>
          <p14:tracePt t="34942" x="6680200" y="5126038"/>
          <p14:tracePt t="34958" x="6643688" y="5027613"/>
          <p14:tracePt t="34974" x="6608763" y="4956175"/>
          <p14:tracePt t="34991" x="6589713" y="4911725"/>
          <p14:tracePt t="35008" x="6572250" y="4884738"/>
          <p14:tracePt t="35024" x="6545263" y="4867275"/>
          <p14:tracePt t="35041" x="6527800" y="4848225"/>
          <p14:tracePt t="35058" x="6491288" y="4848225"/>
          <p14:tracePt t="35074" x="6473825" y="4840288"/>
          <p14:tracePt t="35091" x="6456363" y="4840288"/>
          <p14:tracePt t="35091" x="6446838" y="4840288"/>
          <p14:tracePt t="35109" x="6438900" y="4830763"/>
          <p14:tracePt t="36008" x="6438900" y="4840288"/>
          <p14:tracePt t="36845" x="6438900" y="4848225"/>
          <p14:tracePt t="36853" x="6446838" y="4867275"/>
          <p14:tracePt t="36863" x="6465888" y="4894263"/>
          <p14:tracePt t="36875" x="6483350" y="4919663"/>
          <p14:tracePt t="36875" x="6500813" y="4938713"/>
          <p14:tracePt t="36893" x="6537325" y="4973638"/>
          <p14:tracePt t="36909" x="6608763" y="5037138"/>
          <p14:tracePt t="36926" x="6705600" y="5108575"/>
          <p14:tracePt t="36944" x="6769100" y="5153025"/>
          <p14:tracePt t="36958" x="6796088" y="5160963"/>
          <p14:tracePt t="36975" x="6777038" y="5160963"/>
          <p14:tracePt t="37141" x="6751638" y="5170488"/>
          <p14:tracePt t="37149" x="6715125" y="5170488"/>
          <p14:tracePt t="37159" x="6626225" y="5187950"/>
          <p14:tracePt t="37177" x="6554788" y="5187950"/>
          <p14:tracePt t="37195" x="6473825" y="5187950"/>
          <p14:tracePt t="37210" x="6419850" y="5187950"/>
          <p14:tracePt t="37226" x="6384925" y="5180013"/>
          <p14:tracePt t="37243" x="6340475" y="5180013"/>
          <p14:tracePt t="37260" x="6313488" y="5180013"/>
          <p14:tracePt t="37260" x="6303963" y="5170488"/>
          <p14:tracePt t="37277" x="6276975" y="5170488"/>
          <p14:tracePt t="37294" x="6242050" y="5170488"/>
          <p14:tracePt t="37310" x="6215063" y="5180013"/>
          <p14:tracePt t="37327" x="6188075" y="5205413"/>
          <p14:tracePt t="37343" x="6161088" y="5251450"/>
          <p14:tracePt t="37360" x="6143625" y="5276850"/>
          <p14:tracePt t="37377" x="6126163" y="5322888"/>
          <p14:tracePt t="37393" x="6116638" y="5367338"/>
          <p14:tracePt t="37410" x="6099175" y="5394325"/>
          <p14:tracePt t="37427" x="6099175" y="5411788"/>
          <p14:tracePt t="37444" x="6099175" y="5429250"/>
          <p14:tracePt t="37444" x="6099175" y="5438775"/>
          <p14:tracePt t="37461" x="6099175" y="5446713"/>
          <p14:tracePt t="37477" x="6099175" y="5465763"/>
          <p14:tracePt t="37494" x="6099175" y="5473700"/>
          <p14:tracePt t="37510" x="6099175" y="5500688"/>
          <p14:tracePt t="37527" x="6126163" y="5510213"/>
          <p14:tracePt t="37542" x="6153150" y="5518150"/>
          <p14:tracePt t="37558" x="6180138" y="5518150"/>
          <p14:tracePt t="37575" x="6197600" y="5518150"/>
          <p14:tracePt t="37591" x="6224588" y="5518150"/>
          <p14:tracePt t="37608" x="6251575" y="5518150"/>
          <p14:tracePt t="37626" x="6303963" y="5518150"/>
          <p14:tracePt t="37643" x="6402388" y="5500688"/>
          <p14:tracePt t="37659" x="6527800" y="5465763"/>
          <p14:tracePt t="37659" x="6589713" y="5446713"/>
          <p14:tracePt t="37677" x="6680200" y="5419725"/>
          <p14:tracePt t="37695" x="6724650" y="5394325"/>
          <p14:tracePt t="37710" x="6742113" y="5367338"/>
          <p14:tracePt t="37726" x="6759575" y="5357813"/>
          <p14:tracePt t="37743" x="6777038" y="5330825"/>
          <p14:tracePt t="37759" x="6804025" y="5286375"/>
          <p14:tracePt t="37776" x="6813550" y="5259388"/>
          <p14:tracePt t="37793" x="6840538" y="5205413"/>
          <p14:tracePt t="37810" x="6858000" y="5170488"/>
          <p14:tracePt t="37826" x="6867525" y="5126038"/>
          <p14:tracePt t="37843" x="6867525" y="5062538"/>
          <p14:tracePt t="37859" x="6867525" y="5000625"/>
          <p14:tracePt t="37859" x="6867525" y="4973638"/>
          <p14:tracePt t="37877" x="6867525" y="4929188"/>
          <p14:tracePt t="37893" x="6848475" y="4894263"/>
          <p14:tracePt t="37910" x="6804025" y="4848225"/>
          <p14:tracePt t="37926" x="6759575" y="4822825"/>
          <p14:tracePt t="37943" x="6724650" y="4813300"/>
          <p14:tracePt t="37959" x="6688138" y="4795838"/>
          <p14:tracePt t="37976" x="6634163" y="4795838"/>
          <p14:tracePt t="37993" x="6581775" y="4795838"/>
          <p14:tracePt t="38010" x="6527800" y="4795838"/>
          <p14:tracePt t="38026" x="6473825" y="4795838"/>
          <p14:tracePt t="38043" x="6419850" y="4795838"/>
          <p14:tracePt t="38059" x="6394450" y="4795838"/>
          <p14:tracePt t="38059" x="6375400" y="4795838"/>
          <p14:tracePt t="38077" x="6367463" y="4795838"/>
          <p14:tracePt t="38093" x="6357938" y="4795838"/>
          <p14:tracePt t="38109" x="6340475" y="4795838"/>
          <p14:tracePt t="38126" x="6330950" y="4795838"/>
          <p14:tracePt t="38141" x="6323013" y="4813300"/>
          <p14:tracePt t="38159" x="6303963" y="4822825"/>
          <p14:tracePt t="38174" x="6296025" y="4830763"/>
          <p14:tracePt t="38192" x="6296025" y="4840288"/>
          <p14:tracePt t="38208" x="6296025" y="4848225"/>
          <p14:tracePt t="38225" x="6286500" y="4857750"/>
          <p14:tracePt t="38242" x="6286500" y="4867275"/>
          <p14:tracePt t="38258" x="6276975" y="4875213"/>
          <p14:tracePt t="38275" x="6276975" y="4894263"/>
          <p14:tracePt t="38293" x="6276975" y="4919663"/>
          <p14:tracePt t="38309" x="6276975" y="4929188"/>
          <p14:tracePt t="38325" x="6276975" y="4938713"/>
          <p14:tracePt t="38342" x="6276975" y="4956175"/>
          <p14:tracePt t="38358" x="6276975" y="4965700"/>
          <p14:tracePt t="38375" x="6276975" y="4973638"/>
          <p14:tracePt t="38392" x="6269038" y="4983163"/>
          <p14:tracePt t="38621" x="6259513" y="4983163"/>
          <p14:tracePt t="38629" x="6251575" y="4983163"/>
          <p14:tracePt t="38637" x="6242050" y="4983163"/>
          <p14:tracePt t="38646" x="6205538" y="4983163"/>
          <p14:tracePt t="38663" x="6153150" y="4983163"/>
          <p14:tracePt t="38677" x="6081713" y="4983163"/>
          <p14:tracePt t="38695" x="6045200" y="4983163"/>
          <p14:tracePt t="38709" x="6010275" y="4983163"/>
          <p14:tracePt t="38726" x="5973763" y="4983163"/>
          <p14:tracePt t="38741" x="5946775" y="5000625"/>
          <p14:tracePt t="38758" x="5902325" y="5010150"/>
          <p14:tracePt t="38774" x="5875338" y="5010150"/>
          <p14:tracePt t="38791" x="5857875" y="5010150"/>
          <p14:tracePt t="38808" x="5830888" y="5010150"/>
          <p14:tracePt t="38825" x="5822950" y="5010150"/>
          <p14:tracePt t="38841" x="5813425" y="5010150"/>
          <p14:tracePt t="38876" x="5813425" y="5018088"/>
          <p14:tracePt t="38892" x="5803900" y="5018088"/>
          <p14:tracePt t="38900" x="5795963" y="5018088"/>
          <p14:tracePt t="38949" x="5795963" y="5027613"/>
          <p14:tracePt t="38965" x="5795963" y="5037138"/>
          <p14:tracePt t="38973" x="5795963" y="5045075"/>
          <p14:tracePt t="39180" x="5786438" y="5045075"/>
          <p14:tracePt t="39196" x="5786438" y="5054600"/>
          <p14:tracePt t="39220" x="5786438" y="5062538"/>
          <p14:tracePt t="39236" x="5786438" y="5072063"/>
          <p14:tracePt t="39252" x="5786438" y="5081588"/>
          <p14:tracePt t="39276" x="5786438" y="5089525"/>
          <p14:tracePt t="39300" x="5786438" y="5099050"/>
          <p14:tracePt t="39324" x="5786438" y="5108575"/>
          <p14:tracePt t="39340" x="5786438" y="5116513"/>
          <p14:tracePt t="39348" x="5795963" y="5126038"/>
          <p14:tracePt t="39364" x="5803900" y="5143500"/>
          <p14:tracePt t="39374" x="5813425" y="5170488"/>
          <p14:tracePt t="39391" x="5822950" y="5180013"/>
          <p14:tracePt t="39408" x="5840413" y="5205413"/>
          <p14:tracePt t="39425" x="5848350" y="5224463"/>
          <p14:tracePt t="39441" x="5867400" y="5232400"/>
          <p14:tracePt t="39458" x="5884863" y="5241925"/>
          <p14:tracePt t="39475" x="5884863" y="5251450"/>
          <p14:tracePt t="39491" x="5902325" y="5268913"/>
          <p14:tracePt t="39491" x="5911850" y="5268913"/>
          <p14:tracePt t="39508" x="5929313" y="5286375"/>
          <p14:tracePt t="39525" x="5965825" y="5295900"/>
          <p14:tracePt t="39541" x="5991225" y="5303838"/>
          <p14:tracePt t="39558" x="6037263" y="5330825"/>
          <p14:tracePt t="39575" x="6054725" y="5340350"/>
          <p14:tracePt t="39591" x="6089650" y="5357813"/>
          <p14:tracePt t="39610" x="6116638" y="5375275"/>
          <p14:tracePt t="39627" x="6143625" y="5384800"/>
          <p14:tracePt t="39643" x="6180138" y="5394325"/>
          <p14:tracePt t="39643" x="6197600" y="5402263"/>
          <p14:tracePt t="39662" x="6251575" y="5411788"/>
          <p14:tracePt t="39679" x="6340475" y="5419725"/>
          <p14:tracePt t="39695" x="6429375" y="5429250"/>
          <p14:tracePt t="39710" x="6491288" y="5438775"/>
          <p14:tracePt t="39727" x="6527800" y="5446713"/>
          <p14:tracePt t="39743" x="6572250" y="5456238"/>
          <p14:tracePt t="39760" x="6616700" y="5456238"/>
          <p14:tracePt t="39776" x="6653213" y="5456238"/>
          <p14:tracePt t="39793" x="6697663" y="5456238"/>
          <p14:tracePt t="39810" x="6705600" y="5456238"/>
          <p14:tracePt t="39828" x="6715125" y="5456238"/>
          <p14:tracePt t="39843" x="6724650" y="5456238"/>
          <p14:tracePt t="39859" x="6732588" y="5456238"/>
          <p14:tracePt t="40461" x="6742113" y="5456238"/>
          <p14:tracePt t="40476" x="6751638" y="5456238"/>
          <p14:tracePt t="40484" x="6759575" y="5465763"/>
          <p14:tracePt t="40493" x="6786563" y="5473700"/>
          <p14:tracePt t="40510" x="6813550" y="5483225"/>
          <p14:tracePt t="40526" x="6823075" y="5491163"/>
          <p14:tracePt t="40542" x="6831013" y="5491163"/>
          <p14:tracePt t="40559" x="6840538" y="5491163"/>
          <p14:tracePt t="40574" x="6848475" y="5500688"/>
          <p14:tracePt t="40592" x="6875463" y="5527675"/>
          <p14:tracePt t="40609" x="6911975" y="5554663"/>
          <p14:tracePt t="40626" x="6938963" y="5581650"/>
          <p14:tracePt t="40643" x="6965950" y="5616575"/>
          <p14:tracePt t="40643" x="6973888" y="5626100"/>
          <p14:tracePt t="40660" x="6973888" y="5634038"/>
          <p14:tracePt t="40660" x="6983413" y="5643563"/>
          <p14:tracePt t="40677" x="6991350" y="5653088"/>
          <p14:tracePt t="40695" x="7018338" y="5670550"/>
          <p14:tracePt t="40710" x="7045325" y="5688013"/>
          <p14:tracePt t="40726" x="7072313" y="5732463"/>
          <p14:tracePt t="40742" x="7108825" y="5776913"/>
          <p14:tracePt t="40758" x="7134225" y="5786438"/>
          <p14:tracePt t="40775" x="7161213" y="5795963"/>
          <p14:tracePt t="40791" x="7180263" y="5813425"/>
          <p14:tracePt t="40808" x="7205663" y="5822950"/>
          <p14:tracePt t="40825" x="7259638" y="5840413"/>
          <p14:tracePt t="40841" x="7367588" y="5867400"/>
          <p14:tracePt t="40858" x="7491413" y="5894388"/>
          <p14:tracePt t="40875" x="7599363" y="5911850"/>
          <p14:tracePt t="40891" x="7661275" y="5911850"/>
          <p14:tracePt t="40891" x="7688263" y="5911850"/>
          <p14:tracePt t="40909" x="7697788" y="5911850"/>
          <p14:tracePt t="40925" x="7715250" y="5911850"/>
          <p14:tracePt t="40943" x="7724775" y="5911850"/>
          <p14:tracePt t="40972" x="7724775" y="5902325"/>
          <p14:tracePt t="40980" x="7732713" y="5884863"/>
          <p14:tracePt t="40991" x="7732713" y="5875338"/>
          <p14:tracePt t="41008" x="7732713" y="5840413"/>
          <p14:tracePt t="41025" x="7643813" y="5776913"/>
          <p14:tracePt t="41041" x="7456488" y="5705475"/>
          <p14:tracePt t="41058" x="7269163" y="5670550"/>
          <p14:tracePt t="41075" x="7134225" y="5643563"/>
          <p14:tracePt t="41092" x="7018338" y="5643563"/>
          <p14:tracePt t="41092" x="6983413" y="5643563"/>
          <p14:tracePt t="41109" x="6946900" y="5643563"/>
          <p14:tracePt t="41126" x="6938963" y="5643563"/>
          <p14:tracePt t="41142" x="6919913" y="5643563"/>
          <p14:tracePt t="41158" x="6911975" y="5653088"/>
          <p14:tracePt t="41174" x="6894513" y="5680075"/>
          <p14:tracePt t="41192" x="6884988" y="5724525"/>
          <p14:tracePt t="41208" x="6867525" y="5751513"/>
          <p14:tracePt t="41225" x="6840538" y="5768975"/>
          <p14:tracePt t="41242" x="6823075" y="5786438"/>
          <p14:tracePt t="41258" x="6769100" y="5813425"/>
          <p14:tracePt t="41275" x="6697663" y="5840413"/>
          <p14:tracePt t="41291" x="6572250" y="5875338"/>
          <p14:tracePt t="41309" x="6483350" y="5894388"/>
          <p14:tracePt t="41325" x="6348413" y="5911850"/>
          <p14:tracePt t="41342" x="6215063" y="5919788"/>
          <p14:tracePt t="41358" x="6081713" y="5919788"/>
          <p14:tracePt t="41375" x="6000750" y="5919788"/>
          <p14:tracePt t="41393" x="5911850" y="5919788"/>
          <p14:tracePt t="41409" x="5822950" y="5902325"/>
          <p14:tracePt t="41425" x="5759450" y="5884863"/>
          <p14:tracePt t="41442" x="5688013" y="5884863"/>
          <p14:tracePt t="41458" x="5626100" y="5884863"/>
          <p14:tracePt t="41475" x="5562600" y="5884863"/>
          <p14:tracePt t="41491" x="5510213" y="5884863"/>
          <p14:tracePt t="41491" x="5491163" y="5884863"/>
          <p14:tracePt t="41509" x="5456238" y="5884863"/>
          <p14:tracePt t="41525" x="5419725" y="5884863"/>
          <p14:tracePt t="41542" x="5384800" y="5902325"/>
          <p14:tracePt t="41558" x="5348288" y="5919788"/>
          <p14:tracePt t="41575" x="5330825" y="5946775"/>
          <p14:tracePt t="41591" x="5303838" y="5965825"/>
          <p14:tracePt t="41608" x="5286375" y="5983288"/>
          <p14:tracePt t="41625" x="5286375" y="6027738"/>
          <p14:tracePt t="41642" x="5286375" y="6089650"/>
          <p14:tracePt t="41658" x="5330825" y="6170613"/>
          <p14:tracePt t="41675" x="5394325" y="6276975"/>
          <p14:tracePt t="41675" x="5429250" y="6330950"/>
          <p14:tracePt t="41693" x="5518150" y="6411913"/>
          <p14:tracePt t="41709" x="5599113" y="6483350"/>
          <p14:tracePt t="41726" x="5670550" y="6518275"/>
          <p14:tracePt t="41741" x="5759450" y="6572250"/>
          <p14:tracePt t="41758" x="5857875" y="6599238"/>
          <p14:tracePt t="41775" x="5991225" y="6626225"/>
          <p14:tracePt t="41791" x="6126163" y="6626225"/>
          <p14:tracePt t="41808" x="6251575" y="6626225"/>
          <p14:tracePt t="41825" x="6348413" y="6626225"/>
          <p14:tracePt t="41841" x="6446838" y="6626225"/>
          <p14:tracePt t="41858" x="6500813" y="6608763"/>
          <p14:tracePt t="41874" x="6608763" y="6554788"/>
          <p14:tracePt t="41891" x="6732588" y="6483350"/>
          <p14:tracePt t="41891" x="6804025" y="6446838"/>
          <p14:tracePt t="41909" x="6929438" y="6367463"/>
          <p14:tracePt t="41925" x="7045325" y="6323013"/>
          <p14:tracePt t="41944" x="7126288" y="6303963"/>
          <p14:tracePt t="41961" x="7170738" y="6286500"/>
          <p14:tracePt t="41976" x="7232650" y="6276975"/>
          <p14:tracePt t="41993" x="7286625" y="6276975"/>
          <p14:tracePt t="42008" x="7385050" y="6276975"/>
          <p14:tracePt t="42025" x="7483475" y="6276975"/>
          <p14:tracePt t="42041" x="7626350" y="6313488"/>
          <p14:tracePt t="42058" x="7786688" y="6323013"/>
          <p14:tracePt t="42075" x="7956550" y="6323013"/>
          <p14:tracePt t="42092" x="8089900" y="6323013"/>
          <p14:tracePt t="42092" x="8126413" y="6303963"/>
          <p14:tracePt t="42109" x="8188325" y="6276975"/>
          <p14:tracePt t="42125" x="8205788" y="6251575"/>
          <p14:tracePt t="42142" x="8242300" y="6215063"/>
          <p14:tracePt t="42158" x="8259763" y="6108700"/>
          <p14:tracePt t="42175" x="8259763" y="5973763"/>
          <p14:tracePt t="42193" x="8259763" y="5822950"/>
          <p14:tracePt t="42208" x="8205788" y="5670550"/>
          <p14:tracePt t="42225" x="8143875" y="5554663"/>
          <p14:tracePt t="42242" x="8072438" y="5465763"/>
          <p14:tracePt t="42258" x="8037513" y="5419725"/>
          <p14:tracePt t="42275" x="8010525" y="5394325"/>
          <p14:tracePt t="42291" x="8001000" y="5384800"/>
          <p14:tracePt t="42308" x="8001000" y="5375275"/>
        </p14:tracePtLst>
      </p14:laserTraceLst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6600" b="1" i="1" dirty="0"/>
              <a:t>ATUAÇÃO DO ENGENHEIRO DE ALIMENTOS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608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0"/>
    </mc:Choice>
    <mc:Fallback xmlns="">
      <p:transition spd="slow" advTm="438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72200" y="476672"/>
            <a:ext cx="2400300" cy="1737360"/>
          </a:xfrm>
        </p:spPr>
        <p:txBody>
          <a:bodyPr>
            <a:normAutofit/>
          </a:bodyPr>
          <a:lstStyle/>
          <a:p>
            <a:r>
              <a:rPr lang="pt-BR" sz="4800" dirty="0"/>
              <a:t>produção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444208" y="2204864"/>
            <a:ext cx="2400300" cy="3291840"/>
          </a:xfrm>
        </p:spPr>
        <p:txBody>
          <a:bodyPr>
            <a:noAutofit/>
          </a:bodyPr>
          <a:lstStyle/>
          <a:p>
            <a:r>
              <a:rPr lang="pt-BR" altLang="pt-BR" sz="1800" dirty="0"/>
              <a:t>Devido aos seus conhecimentos dos processos tecnológicos e dos equipamentos envolvidos na industrialização de alimentos, o Engenheiro de Alimentos é o profissional indicado para ser o responsável pela área de produção.</a:t>
            </a:r>
            <a:endParaRPr lang="pt-BR" sz="1800" dirty="0"/>
          </a:p>
        </p:txBody>
      </p:sp>
      <p:pic>
        <p:nvPicPr>
          <p:cNvPr id="5" name="Picture 8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69" r="19669"/>
          <a:stretch>
            <a:fillRect/>
          </a:stretch>
        </p:blipFill>
        <p:spPr bwMode="auto">
          <a:xfrm>
            <a:off x="0" y="0"/>
            <a:ext cx="622780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0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435"/>
    </mc:Choice>
    <mc:Fallback xmlns="">
      <p:transition spd="slow" advTm="25435"/>
    </mc:Fallback>
  </mc:AlternateContent>
  <p:extLst>
    <p:ext uri="{3A86A75C-4F4B-4683-9AE1-C65F6400EC91}">
      <p14:laserTraceLst xmlns:p14="http://schemas.microsoft.com/office/powerpoint/2010/main">
        <p14:tracePtLst>
          <p14:tracePt t="8744" x="8001000" y="5367338"/>
          <p14:tracePt t="9140" x="8001000" y="5357813"/>
          <p14:tracePt t="9148" x="8018463" y="5330825"/>
          <p14:tracePt t="9158" x="8089900" y="5259388"/>
          <p14:tracePt t="9175" x="8180388" y="5170488"/>
          <p14:tracePt t="9189" x="8232775" y="5116513"/>
          <p14:tracePt t="9206" x="8251825" y="5099050"/>
          <p14:tracePt t="9223" x="8259763" y="5099050"/>
          <p14:tracePt t="9239" x="8259763" y="5108575"/>
          <p14:tracePt t="9258" x="8259763" y="5089525"/>
          <p14:tracePt t="9458" x="8269288" y="5062538"/>
          <p14:tracePt t="9466" x="8277225" y="5027613"/>
          <p14:tracePt t="9474" x="8277225" y="4965700"/>
          <p14:tracePt t="9489" x="8108950" y="4545013"/>
          <p14:tracePt t="9507" x="7786688" y="4098925"/>
          <p14:tracePt t="9524" x="7562850" y="3822700"/>
          <p14:tracePt t="9540" x="7466013" y="3670300"/>
          <p14:tracePt t="9558" x="7439025" y="3608388"/>
          <p14:tracePt t="9573" x="7402513" y="3571875"/>
          <p14:tracePt t="9591" x="7367588" y="3536950"/>
          <p14:tracePt t="9606" x="7304088" y="3490913"/>
          <p14:tracePt t="9623" x="7269163" y="3465513"/>
          <p14:tracePt t="9640" x="7269163" y="3455988"/>
          <p14:tracePt t="9658" x="7259638" y="3455988"/>
          <p14:tracePt t="9673" x="7251700" y="3446463"/>
          <p14:tracePt t="9689" x="7251700" y="3438525"/>
          <p14:tracePt t="9707" x="7251700" y="3411538"/>
          <p14:tracePt t="9723" x="7232650" y="3367088"/>
          <p14:tracePt t="9739" x="7188200" y="3276600"/>
          <p14:tracePt t="9756" x="7153275" y="3179763"/>
          <p14:tracePt t="9773" x="7108825" y="3108325"/>
          <p14:tracePt t="9789" x="7099300" y="3081338"/>
          <p14:tracePt t="9807" x="7099300" y="3062288"/>
          <p14:tracePt t="9823" x="7099300" y="3054350"/>
          <p14:tracePt t="9839" x="7089775" y="3036888"/>
          <p14:tracePt t="9857" x="7089775" y="3027363"/>
          <p14:tracePt t="9873" x="7089775" y="3017838"/>
          <p14:tracePt t="9889" x="7081838" y="3017838"/>
          <p14:tracePt t="10259" x="7072313" y="3017838"/>
          <p14:tracePt t="10267" x="7072313" y="3009900"/>
          <p14:tracePt t="10619" x="7062788" y="3009900"/>
          <p14:tracePt t="12042" x="7062788" y="3027363"/>
          <p14:tracePt t="12507" x="7072313" y="3027363"/>
          <p14:tracePt t="12515" x="7072313" y="3036888"/>
          <p14:tracePt t="12547" x="7072313" y="3044825"/>
          <p14:tracePt t="12563" x="7072313" y="3054350"/>
          <p14:tracePt t="12571" x="7072313" y="3062288"/>
          <p14:tracePt t="12579" x="7072313" y="3081338"/>
          <p14:tracePt t="12591" x="7081838" y="3089275"/>
          <p14:tracePt t="12606" x="7081838" y="3098800"/>
          <p14:tracePt t="12623" x="7081838" y="3116263"/>
          <p14:tracePt t="12640" x="7081838" y="3133725"/>
          <p14:tracePt t="12656" x="7081838" y="3143250"/>
          <p14:tracePt t="12672" x="7081838" y="3152775"/>
          <p14:tracePt t="12689" x="7081838" y="3170238"/>
          <p14:tracePt t="12689" x="7081838" y="3179763"/>
          <p14:tracePt t="12706" x="7089775" y="3197225"/>
          <p14:tracePt t="12723" x="7089775" y="3205163"/>
          <p14:tracePt t="12739" x="7089775" y="3214688"/>
          <p14:tracePt t="12778" x="7099300" y="3214688"/>
          <p14:tracePt t="12786" x="7099300" y="3224213"/>
          <p14:tracePt t="12810" x="7099300" y="3232150"/>
          <p14:tracePt t="12818" x="7099300" y="3241675"/>
          <p14:tracePt t="12834" x="7108825" y="3259138"/>
          <p14:tracePt t="12850" x="7108825" y="3268663"/>
          <p14:tracePt t="12866" x="7108825" y="3276600"/>
          <p14:tracePt t="12874" x="7116763" y="3286125"/>
          <p14:tracePt t="12889" x="7126288" y="3313113"/>
          <p14:tracePt t="12889" x="7126288" y="3322638"/>
          <p14:tracePt t="12908" x="7143750" y="3348038"/>
          <p14:tracePt t="12923" x="7153275" y="3375025"/>
          <p14:tracePt t="12939" x="7161213" y="3394075"/>
          <p14:tracePt t="12956" x="7170738" y="3411538"/>
          <p14:tracePt t="12973" x="7197725" y="3429000"/>
          <p14:tracePt t="12989" x="7224713" y="3438525"/>
          <p14:tracePt t="13006" x="7259638" y="3455988"/>
          <p14:tracePt t="13023" x="7277100" y="3465513"/>
          <p14:tracePt t="13039" x="7286625" y="3465513"/>
          <p14:tracePt t="13056" x="7304088" y="3465513"/>
          <p14:tracePt t="13072" x="7313613" y="3465513"/>
          <p14:tracePt t="13089" x="7323138" y="3473450"/>
          <p14:tracePt t="13107" x="7340600" y="3473450"/>
          <p14:tracePt t="13162" x="7348538" y="3482975"/>
          <p14:tracePt t="13170" x="7358063" y="3482975"/>
          <p14:tracePt t="13179" x="7375525" y="3482975"/>
          <p14:tracePt t="13190" x="7394575" y="3490913"/>
          <p14:tracePt t="13207" x="7375525" y="3473450"/>
          <p14:tracePt t="13314" x="7340600" y="3465513"/>
          <p14:tracePt t="13323" x="7313613" y="3446463"/>
          <p14:tracePt t="13330" x="7286625" y="3429000"/>
          <p14:tracePt t="13340" x="7197725" y="3402013"/>
          <p14:tracePt t="13357" x="7108825" y="3375025"/>
          <p14:tracePt t="13374" x="7018338" y="3357563"/>
          <p14:tracePt t="13391" x="6946900" y="3357563"/>
          <p14:tracePt t="13407" x="6911975" y="3340100"/>
          <p14:tracePt t="13424" x="6858000" y="3340100"/>
          <p14:tracePt t="13441" x="6804025" y="3340100"/>
          <p14:tracePt t="13457" x="6777038" y="3340100"/>
          <p14:tracePt t="13457" x="6751638" y="3340100"/>
          <p14:tracePt t="13475" x="6732588" y="3348038"/>
          <p14:tracePt t="13475" x="6724650" y="3348038"/>
          <p14:tracePt t="13491" x="6688138" y="3357563"/>
          <p14:tracePt t="13507" x="6661150" y="3357563"/>
          <p14:tracePt t="13525" x="6634163" y="3357563"/>
          <p14:tracePt t="13541" x="6626225" y="3357563"/>
          <p14:tracePt t="13557" x="6616700" y="3357563"/>
          <p14:tracePt t="13578" x="6608763" y="3357563"/>
          <p14:tracePt t="13590" x="6599238" y="3367088"/>
          <p14:tracePt t="13607" x="6589713" y="3375025"/>
          <p14:tracePt t="13658" x="6589713" y="3384550"/>
          <p14:tracePt t="13666" x="6589713" y="3394075"/>
          <p14:tracePt t="13682" x="6589713" y="3402013"/>
          <p14:tracePt t="13692" x="6581775" y="3411538"/>
          <p14:tracePt t="13706" x="6581775" y="3438525"/>
          <p14:tracePt t="13724" x="6581775" y="3446463"/>
          <p14:tracePt t="13739" x="6581775" y="3455988"/>
          <p14:tracePt t="13756" x="6581775" y="3473450"/>
          <p14:tracePt t="13772" x="6581775" y="3482975"/>
          <p14:tracePt t="13789" x="6581775" y="3490913"/>
          <p14:tracePt t="13810" x="6589713" y="3490913"/>
          <p14:tracePt t="13826" x="6589713" y="3500438"/>
          <p14:tracePt t="13839" x="6599238" y="3509963"/>
          <p14:tracePt t="13856" x="6608763" y="3517900"/>
          <p14:tracePt t="13873" x="6616700" y="3527425"/>
          <p14:tracePt t="13889" x="6626225" y="3536950"/>
          <p14:tracePt t="13906" x="6661150" y="3554413"/>
          <p14:tracePt t="13923" x="6705600" y="3562350"/>
          <p14:tracePt t="13939" x="6732588" y="3571875"/>
          <p14:tracePt t="13956" x="6759575" y="3571875"/>
          <p14:tracePt t="13973" x="6796088" y="3581400"/>
          <p14:tracePt t="13989" x="6831013" y="3589338"/>
          <p14:tracePt t="14006" x="6875463" y="3589338"/>
          <p14:tracePt t="14023" x="6919913" y="3589338"/>
          <p14:tracePt t="14039" x="6946900" y="3589338"/>
          <p14:tracePt t="14057" x="6956425" y="3589338"/>
          <p14:tracePt t="14072" x="6965950" y="3589338"/>
          <p14:tracePt t="14089" x="6973888" y="3589338"/>
          <p14:tracePt t="14106" x="7010400" y="3589338"/>
          <p14:tracePt t="14123" x="7037388" y="3598863"/>
          <p14:tracePt t="14139" x="7054850" y="3598863"/>
          <p14:tracePt t="14156" x="7062788" y="3598863"/>
          <p14:tracePt t="14173" x="7081838" y="3598863"/>
          <p14:tracePt t="14189" x="7108825" y="3598863"/>
          <p14:tracePt t="14206" x="7134225" y="3598863"/>
          <p14:tracePt t="14223" x="7161213" y="3608388"/>
          <p14:tracePt t="14239" x="7188200" y="3608388"/>
          <p14:tracePt t="14256" x="7215188" y="3608388"/>
          <p14:tracePt t="14273" x="7232650" y="3608388"/>
          <p14:tracePt t="14289" x="7269163" y="3608388"/>
          <p14:tracePt t="14289" x="7286625" y="3608388"/>
          <p14:tracePt t="14307" x="7340600" y="3625850"/>
          <p14:tracePt t="14323" x="7394575" y="3625850"/>
          <p14:tracePt t="14339" x="7419975" y="3633788"/>
          <p14:tracePt t="14356" x="7456488" y="3633788"/>
          <p14:tracePt t="14373" x="7491413" y="3633788"/>
          <p14:tracePt t="14389" x="7537450" y="3652838"/>
          <p14:tracePt t="14406" x="7562850" y="3652838"/>
          <p14:tracePt t="14423" x="7589838" y="3652838"/>
          <p14:tracePt t="14439" x="7626350" y="3652838"/>
          <p14:tracePt t="14456" x="7643813" y="3652838"/>
          <p14:tracePt t="14473" x="7661275" y="3652838"/>
          <p14:tracePt t="14489" x="7680325" y="3660775"/>
          <p14:tracePt t="14489" x="7688263" y="3660775"/>
          <p14:tracePt t="14507" x="7724775" y="3660775"/>
          <p14:tracePt t="14523" x="7751763" y="3660775"/>
          <p14:tracePt t="14539" x="7777163" y="3660775"/>
          <p14:tracePt t="14557" x="7813675" y="3660775"/>
          <p14:tracePt t="14573" x="7831138" y="3660775"/>
          <p14:tracePt t="14589" x="7840663" y="3660775"/>
          <p14:tracePt t="14606" x="7848600" y="3660775"/>
          <p14:tracePt t="14650" x="7858125" y="3660775"/>
          <p14:tracePt t="14658" x="7867650" y="3660775"/>
          <p14:tracePt t="14666" x="7875588" y="3660775"/>
          <p14:tracePt t="14690" x="7885113" y="3660775"/>
          <p14:tracePt t="14698" x="7894638" y="3660775"/>
          <p14:tracePt t="14754" x="7894638" y="3652838"/>
          <p14:tracePt t="14762" x="7894638" y="3643313"/>
          <p14:tracePt t="14775" x="7902575" y="3633788"/>
          <p14:tracePt t="14790" x="7902575" y="3625850"/>
          <p14:tracePt t="14809" x="7902575" y="3608388"/>
          <p14:tracePt t="14823" x="7902575" y="3598863"/>
          <p14:tracePt t="14839" x="7902575" y="3589338"/>
          <p14:tracePt t="14856" x="7902575" y="3581400"/>
          <p14:tracePt t="14873" x="7902575" y="3571875"/>
          <p14:tracePt t="14889" x="7902575" y="3554413"/>
          <p14:tracePt t="14907" x="7902575" y="3544888"/>
          <p14:tracePt t="14923" x="7902575" y="3527425"/>
          <p14:tracePt t="14939" x="7894638" y="3517900"/>
          <p14:tracePt t="14956" x="7867650" y="3490913"/>
          <p14:tracePt t="14973" x="7831138" y="3465513"/>
          <p14:tracePt t="14989" x="7796213" y="3455988"/>
          <p14:tracePt t="15006" x="7751763" y="3438525"/>
          <p14:tracePt t="15023" x="7697788" y="3438525"/>
          <p14:tracePt t="15039" x="7653338" y="3438525"/>
          <p14:tracePt t="15056" x="7599363" y="3419475"/>
          <p14:tracePt t="15073" x="7554913" y="3419475"/>
          <p14:tracePt t="15089" x="7518400" y="3419475"/>
          <p14:tracePt t="15089" x="7500938" y="3419475"/>
          <p14:tracePt t="15107" x="7456488" y="3419475"/>
          <p14:tracePt t="15123" x="7402513" y="3429000"/>
          <p14:tracePt t="15139" x="7340600" y="3438525"/>
          <p14:tracePt t="15156" x="7296150" y="3446463"/>
          <p14:tracePt t="15173" x="7277100" y="3455988"/>
          <p14:tracePt t="15189" x="7251700" y="3455988"/>
          <p14:tracePt t="15206" x="7242175" y="3455988"/>
          <p14:tracePt t="15223" x="7224713" y="3455988"/>
          <p14:tracePt t="15239" x="7197725" y="3455988"/>
          <p14:tracePt t="15256" x="7161213" y="3455988"/>
          <p14:tracePt t="15273" x="7134225" y="3455988"/>
          <p14:tracePt t="15289" x="7108825" y="3455988"/>
          <p14:tracePt t="15308" x="7099300" y="3455988"/>
          <p14:tracePt t="15323" x="7081838" y="3455988"/>
          <p14:tracePt t="15339" x="7062788" y="3446463"/>
          <p14:tracePt t="15356" x="7054850" y="3438525"/>
          <p14:tracePt t="15372" x="7027863" y="3438525"/>
          <p14:tracePt t="15389" x="7000875" y="3438525"/>
          <p14:tracePt t="15406" x="6965950" y="3438525"/>
          <p14:tracePt t="15423" x="6919913" y="3438525"/>
          <p14:tracePt t="15439" x="6875463" y="3438525"/>
          <p14:tracePt t="15456" x="6848475" y="3446463"/>
          <p14:tracePt t="15473" x="6840538" y="3446463"/>
          <p14:tracePt t="15489" x="6823075" y="3446463"/>
          <p14:tracePt t="15489" x="6813550" y="3446463"/>
          <p14:tracePt t="15507" x="6804025" y="3455988"/>
          <p14:tracePt t="15523" x="6786563" y="3465513"/>
          <p14:tracePt t="15539" x="6777038" y="3465513"/>
          <p14:tracePt t="15562" x="6769100" y="3465513"/>
          <p14:tracePt t="15594" x="6759575" y="3473450"/>
          <p14:tracePt t="15618" x="6751638" y="3482975"/>
          <p14:tracePt t="15650" x="6742113" y="3482975"/>
          <p14:tracePt t="15674" x="6742113" y="3490913"/>
          <p14:tracePt t="15690" x="6742113" y="3500438"/>
          <p14:tracePt t="15698" x="6742113" y="3509963"/>
          <p14:tracePt t="15746" x="6742113" y="3517900"/>
          <p14:tracePt t="15770" x="6742113" y="3527425"/>
          <p14:tracePt t="15794" x="6742113" y="3536950"/>
          <p14:tracePt t="15827" x="6742113" y="3544888"/>
          <p14:tracePt t="15874" x="6759575" y="3554413"/>
          <p14:tracePt t="15898" x="6769100" y="3562350"/>
          <p14:tracePt t="15907" x="6777038" y="3562350"/>
          <p14:tracePt t="15914" x="6786563" y="3562350"/>
          <p14:tracePt t="15930" x="6813550" y="3571875"/>
          <p14:tracePt t="15939" x="6840538" y="3571875"/>
          <p14:tracePt t="15956" x="6894513" y="3571875"/>
          <p14:tracePt t="15973" x="6965950" y="3571875"/>
          <p14:tracePt t="15989" x="7045325" y="3571875"/>
          <p14:tracePt t="16006" x="7108825" y="3571875"/>
          <p14:tracePt t="16022" x="7134225" y="3571875"/>
          <p14:tracePt t="16039" x="7170738" y="3571875"/>
          <p14:tracePt t="16057" x="7197725" y="3571875"/>
          <p14:tracePt t="16073" x="7224713" y="3571875"/>
          <p14:tracePt t="16089" x="7259638" y="3581400"/>
          <p14:tracePt t="16089" x="7269163" y="3581400"/>
          <p14:tracePt t="16107" x="7313613" y="3589338"/>
          <p14:tracePt t="16123" x="7323138" y="3589338"/>
          <p14:tracePt t="16139" x="7348538" y="3598863"/>
          <p14:tracePt t="16156" x="7385050" y="3598863"/>
          <p14:tracePt t="16174" x="7429500" y="3608388"/>
          <p14:tracePt t="16190" x="7483475" y="3608388"/>
          <p14:tracePt t="16209" x="7562850" y="3608388"/>
          <p14:tracePt t="16209" x="7616825" y="3616325"/>
          <p14:tracePt t="16227" x="7661275" y="3625850"/>
          <p14:tracePt t="16242" x="7751763" y="3625850"/>
          <p14:tracePt t="16242" x="7769225" y="3625850"/>
          <p14:tracePt t="16259" x="7804150" y="3625850"/>
          <p14:tracePt t="16276" x="7840663" y="3625850"/>
          <p14:tracePt t="16292" x="7858125" y="3625850"/>
          <p14:tracePt t="16310" x="7875588" y="3625850"/>
          <p14:tracePt t="16326" x="7902575" y="3625850"/>
          <p14:tracePt t="16342" x="7929563" y="3625850"/>
          <p14:tracePt t="16359" x="7956550" y="3625850"/>
          <p14:tracePt t="16375" x="7966075" y="3625850"/>
          <p14:tracePt t="16391" x="7974013" y="3625850"/>
          <p14:tracePt t="16408" x="7983538" y="3625850"/>
          <p14:tracePt t="16506" x="7991475" y="3616325"/>
          <p14:tracePt t="16538" x="7991475" y="3608388"/>
          <p14:tracePt t="16562" x="7991475" y="3598863"/>
          <p14:tracePt t="16578" x="7991475" y="3589338"/>
          <p14:tracePt t="16586" x="7991475" y="3581400"/>
          <p14:tracePt t="16594" x="7991475" y="3571875"/>
          <p14:tracePt t="16606" x="7983538" y="3554413"/>
          <p14:tracePt t="16623" x="7966075" y="3544888"/>
          <p14:tracePt t="16639" x="7929563" y="3527425"/>
          <p14:tracePt t="16656" x="7902575" y="3517900"/>
          <p14:tracePt t="16656" x="7894638" y="3509963"/>
          <p14:tracePt t="16674" x="7867650" y="3509963"/>
          <p14:tracePt t="16689" x="7804150" y="3500438"/>
          <p14:tracePt t="16689" x="7777163" y="3500438"/>
          <p14:tracePt t="16707" x="7670800" y="3482975"/>
          <p14:tracePt t="16723" x="7562850" y="3473450"/>
          <p14:tracePt t="16739" x="7466013" y="3465513"/>
          <p14:tracePt t="16756" x="7394575" y="3465513"/>
          <p14:tracePt t="16775" x="7340600" y="3465513"/>
          <p14:tracePt t="16792" x="7286625" y="3465513"/>
          <p14:tracePt t="16792" x="7269163" y="3465513"/>
          <p14:tracePt t="16812" x="7251700" y="3465513"/>
          <p14:tracePt t="16825" x="7224713" y="3465513"/>
          <p14:tracePt t="16842" x="7197725" y="3465513"/>
          <p14:tracePt t="16842" x="7180263" y="3465513"/>
          <p14:tracePt t="16859" x="7143750" y="3465513"/>
          <p14:tracePt t="16876" x="7108825" y="3465513"/>
          <p14:tracePt t="16892" x="7089775" y="3465513"/>
          <p14:tracePt t="16908" x="7062788" y="3465513"/>
          <p14:tracePt t="16926" x="7045325" y="3465513"/>
          <p14:tracePt t="16943" x="7037388" y="3465513"/>
          <p14:tracePt t="16958" x="7010400" y="3465513"/>
          <p14:tracePt t="16975" x="7000875" y="3465513"/>
          <p14:tracePt t="16990" x="6991350" y="3465513"/>
          <p14:tracePt t="17006" x="6983413" y="3465513"/>
          <p14:tracePt t="17023" x="6965950" y="3473450"/>
          <p14:tracePt t="17039" x="6965950" y="3482975"/>
          <p14:tracePt t="17056" x="6956425" y="3482975"/>
          <p14:tracePt t="17073" x="6956425" y="3490913"/>
          <p14:tracePt t="17089" x="6946900" y="3490913"/>
          <p14:tracePt t="17291" x="6938963" y="3490913"/>
          <p14:tracePt t="17307" x="6929438" y="3500438"/>
          <p14:tracePt t="17315" x="6919913" y="3500438"/>
          <p14:tracePt t="17325" x="6902450" y="3509963"/>
          <p14:tracePt t="17342" x="6884988" y="3517900"/>
          <p14:tracePt t="17359" x="6867525" y="3517900"/>
          <p14:tracePt t="17375" x="6858000" y="3517900"/>
          <p14:tracePt t="17391" x="6848475" y="3517900"/>
          <p14:tracePt t="17408" x="6848475" y="3527425"/>
          <p14:tracePt t="17507" x="6848475" y="3536950"/>
          <p14:tracePt t="17523" x="6858000" y="3544888"/>
          <p14:tracePt t="17531" x="6875463" y="3544888"/>
          <p14:tracePt t="17542" x="6929438" y="3562350"/>
          <p14:tracePt t="17559" x="6991350" y="3571875"/>
          <p14:tracePt t="17575" x="7037388" y="3571875"/>
          <p14:tracePt t="17592" x="7062788" y="3571875"/>
          <p14:tracePt t="17609" x="7081838" y="3571875"/>
          <p14:tracePt t="17625" x="7089775" y="3571875"/>
          <p14:tracePt t="17642" x="7099300" y="3571875"/>
          <p14:tracePt t="17658" x="7116763" y="3571875"/>
          <p14:tracePt t="17676" x="7134225" y="3571875"/>
          <p14:tracePt t="17692" x="7161213" y="3581400"/>
          <p14:tracePt t="17709" x="7188200" y="3581400"/>
          <p14:tracePt t="17725" x="7205663" y="3581400"/>
          <p14:tracePt t="17742" x="7232650" y="3589338"/>
          <p14:tracePt t="17758" x="7269163" y="3598863"/>
          <p14:tracePt t="17776" x="7304088" y="3608388"/>
          <p14:tracePt t="17792" x="7331075" y="3608388"/>
          <p14:tracePt t="17792" x="7340600" y="3608388"/>
          <p14:tracePt t="20448" x="7348538" y="3608388"/>
          <p14:tracePt t="20627" x="7358063" y="3608388"/>
          <p14:tracePt t="20634" x="7367588" y="3608388"/>
          <p14:tracePt t="21527" x="7340600" y="3616325"/>
          <p14:tracePt t="21555" x="7304088" y="3625850"/>
          <p14:tracePt t="21563" x="7251700" y="3633788"/>
          <p14:tracePt t="21576" x="7161213" y="3652838"/>
          <p14:tracePt t="21593" x="7062788" y="3660775"/>
          <p14:tracePt t="21608" x="6983413" y="3679825"/>
          <p14:tracePt t="21625" x="6929438" y="3687763"/>
          <p14:tracePt t="21641" x="6902450" y="3697288"/>
          <p14:tracePt t="21657" x="6894513" y="3705225"/>
          <p14:tracePt t="21673" x="6894513" y="3714750"/>
          <p14:tracePt t="21689" x="6875463" y="3732213"/>
          <p14:tracePt t="21707" x="6875463" y="3751263"/>
          <p14:tracePt t="21724" x="6858000" y="3776663"/>
          <p14:tracePt t="21740" x="6848475" y="3813175"/>
          <p14:tracePt t="21757" x="6848475" y="3848100"/>
          <p14:tracePt t="21774" x="6848475" y="3867150"/>
          <p14:tracePt t="21790" x="6848475" y="3902075"/>
          <p14:tracePt t="21808" x="6848475" y="3938588"/>
          <p14:tracePt t="21824" x="6848475" y="3965575"/>
          <p14:tracePt t="21840" x="6848475" y="3983038"/>
          <p14:tracePt t="21857" x="6848475" y="4000500"/>
          <p14:tracePt t="21857" x="6848475" y="4010025"/>
          <p14:tracePt t="21875" x="6848475" y="4017963"/>
          <p14:tracePt t="21891" x="6848475" y="4027488"/>
          <p14:tracePt t="21914" x="6848475" y="4037013"/>
          <p14:tracePt t="21931" x="6848475" y="4044950"/>
          <p14:tracePt t="21940" x="6848475" y="4071938"/>
          <p14:tracePt t="21957" x="6848475" y="4098925"/>
          <p14:tracePt t="21973" x="6858000" y="4108450"/>
          <p14:tracePt t="21990" x="6875463" y="4125913"/>
          <p14:tracePt t="22007" x="6902450" y="4125913"/>
          <p14:tracePt t="22026" x="6929438" y="4143375"/>
          <p14:tracePt t="22040" x="6946900" y="4143375"/>
          <p14:tracePt t="22057" x="6983413" y="4152900"/>
          <p14:tracePt t="22073" x="7045325" y="4160838"/>
          <p14:tracePt t="22092" x="7089775" y="4160838"/>
          <p14:tracePt t="22108" x="7134225" y="4160838"/>
          <p14:tracePt t="22124" x="7153275" y="4160838"/>
          <p14:tracePt t="22140" x="7180263" y="4160838"/>
          <p14:tracePt t="22157" x="7215188" y="4160838"/>
          <p14:tracePt t="22174" x="7251700" y="4160838"/>
          <p14:tracePt t="22190" x="7296150" y="4160838"/>
          <p14:tracePt t="22207" x="7331075" y="4160838"/>
          <p14:tracePt t="22224" x="7348538" y="4160838"/>
          <p14:tracePt t="22241" x="7358063" y="4160838"/>
          <p14:tracePt t="22256" x="7367588" y="4160838"/>
          <p14:tracePt t="22273" x="7367588" y="4152900"/>
          <p14:tracePt t="22298" x="7367588" y="4143375"/>
          <p14:tracePt t="22309" x="7367588" y="4133850"/>
          <p14:tracePt t="22323" x="7367588" y="4125913"/>
          <p14:tracePt t="22340" x="7367588" y="4108450"/>
          <p14:tracePt t="22357" x="7367588" y="4098925"/>
          <p14:tracePt t="23265" x="7375525" y="4098925"/>
          <p14:tracePt t="24091" x="7402513" y="4089400"/>
          <p14:tracePt t="24099" x="7419975" y="4071938"/>
          <p14:tracePt t="24109" x="7483475" y="4027488"/>
          <p14:tracePt t="24126" x="7562850" y="3938588"/>
          <p14:tracePt t="24142" x="7653338" y="3840163"/>
          <p14:tracePt t="24159" x="7759700" y="3732213"/>
          <p14:tracePt t="24175" x="7848600" y="3660775"/>
          <p14:tracePt t="24190" x="7929563" y="3571875"/>
          <p14:tracePt t="24207" x="8010525" y="3490913"/>
          <p14:tracePt t="24224" x="8062913" y="3429000"/>
          <p14:tracePt t="24224" x="8089900" y="3402013"/>
          <p14:tracePt t="24243" x="8126413" y="3340100"/>
          <p14:tracePt t="24260" x="8153400" y="3286125"/>
          <p14:tracePt t="24276" x="8170863" y="3251200"/>
          <p14:tracePt t="24293" x="8188325" y="3224213"/>
          <p14:tracePt t="24311" x="8197850" y="3205163"/>
          <p14:tracePt t="24326" x="8205788" y="3187700"/>
          <p14:tracePt t="24341" x="8205788" y="3170238"/>
          <p14:tracePt t="24360" x="8205788" y="3179763"/>
        </p14:tracePtLst>
      </p14:laserTraceLst>
    </p:ext>
  </p:extLs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72200" y="260648"/>
            <a:ext cx="2400300" cy="1737360"/>
          </a:xfrm>
        </p:spPr>
        <p:txBody>
          <a:bodyPr>
            <a:normAutofit/>
          </a:bodyPr>
          <a:lstStyle/>
          <a:p>
            <a:r>
              <a:rPr lang="pt-BR" sz="3200" dirty="0"/>
              <a:t>Controle de qualidade dos alimentos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444208" y="1988840"/>
            <a:ext cx="2400300" cy="3291840"/>
          </a:xfrm>
        </p:spPr>
        <p:txBody>
          <a:bodyPr>
            <a:noAutofit/>
          </a:bodyPr>
          <a:lstStyle/>
          <a:p>
            <a:r>
              <a:rPr lang="pt-BR" altLang="pt-BR" sz="1600" dirty="0"/>
              <a:t>O Engenheiro de Alimentos pode atuar desde a recepção da matéria-prima até o produto acabado. Estas atividades necessitam de um profissional com sólida formação em Microbiologia, Bioquímica, Química, Tecnologia de Alimentos, Análise de Alimentos e Estatística. Este preparo profissional lhe permite desenvolver, planejar e gerenciar laboratórios de controle de qualidade.</a:t>
            </a:r>
          </a:p>
          <a:p>
            <a:endParaRPr lang="pt-BR" sz="1600" dirty="0"/>
          </a:p>
        </p:txBody>
      </p:sp>
      <p:pic>
        <p:nvPicPr>
          <p:cNvPr id="5" name="Picture 6" descr="manejopreabate0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85" b="11485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931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780"/>
    </mc:Choice>
    <mc:Fallback xmlns="">
      <p:transition spd="slow" advTm="41780"/>
    </mc:Fallback>
  </mc:AlternateContent>
  <p:extLst>
    <p:ext uri="{3A86A75C-4F4B-4683-9AE1-C65F6400EC91}">
      <p14:laserTraceLst xmlns:p14="http://schemas.microsoft.com/office/powerpoint/2010/main">
        <p14:tracePtLst>
          <p14:tracePt t="13123" x="8205788" y="3170238"/>
          <p14:tracePt t="13325" x="8188325" y="3160713"/>
          <p14:tracePt t="13332" x="8188325" y="3152775"/>
          <p14:tracePt t="13348" x="8188325" y="3143250"/>
          <p14:tracePt t="13579" x="8188325" y="3133725"/>
          <p14:tracePt t="13611" x="8180388" y="3143250"/>
          <p14:tracePt t="13756" x="8170863" y="3160713"/>
          <p14:tracePt t="13764" x="8170863" y="3170238"/>
          <p14:tracePt t="13773" x="8161338" y="3187700"/>
          <p14:tracePt t="13791" x="8161338" y="3197225"/>
          <p14:tracePt t="13875" x="8161338" y="3205163"/>
          <p14:tracePt t="13883" x="8161338" y="3214688"/>
          <p14:tracePt t="13891" x="8153400" y="3232150"/>
          <p14:tracePt t="13905" x="8116888" y="3286125"/>
          <p14:tracePt t="13922" x="8054975" y="3348038"/>
          <p14:tracePt t="13938" x="8018463" y="3375025"/>
          <p14:tracePt t="13938" x="8018463" y="3394075"/>
          <p14:tracePt t="13956" x="8001000" y="3402013"/>
          <p14:tracePt t="13972" x="7947025" y="3419475"/>
          <p14:tracePt t="13988" x="7902575" y="3455988"/>
          <p14:tracePt t="14008" x="7858125" y="3500438"/>
          <p14:tracePt t="14024" x="7823200" y="3536950"/>
          <p14:tracePt t="14040" x="7777163" y="3571875"/>
          <p14:tracePt t="14055" x="7751763" y="3608388"/>
          <p14:tracePt t="14073" x="7724775" y="3660775"/>
          <p14:tracePt t="14090" x="7680325" y="3697288"/>
          <p14:tracePt t="14105" x="7626350" y="3776663"/>
          <p14:tracePt t="14122" x="7562850" y="3848100"/>
          <p14:tracePt t="14138" x="7500938" y="3938588"/>
          <p14:tracePt t="14155" x="7446963" y="3990975"/>
          <p14:tracePt t="14172" x="7419975" y="4044950"/>
          <p14:tracePt t="14188" x="7394575" y="4071938"/>
          <p14:tracePt t="14205" x="7375525" y="4089400"/>
          <p14:tracePt t="14222" x="7375525" y="4098925"/>
          <p14:tracePt t="14238" x="7375525" y="4108450"/>
          <p14:tracePt t="14255" x="7385050" y="4108450"/>
          <p14:tracePt t="14500" x="7394575" y="4108450"/>
          <p14:tracePt t="14516" x="7394575" y="4116388"/>
          <p14:tracePt t="14596" x="7394575" y="4125913"/>
          <p14:tracePt t="14604" x="7402513" y="4125913"/>
          <p14:tracePt t="14612" x="7412038" y="4125913"/>
          <p14:tracePt t="14624" x="7439025" y="4125913"/>
          <p14:tracePt t="14641" x="7456488" y="4125913"/>
          <p14:tracePt t="14657" x="7483475" y="4125913"/>
          <p14:tracePt t="14674" x="7491413" y="4125913"/>
          <p14:tracePt t="14690" x="7510463" y="4125913"/>
          <p14:tracePt t="14690" x="7518400" y="4125913"/>
          <p14:tracePt t="14708" x="7518400" y="4116388"/>
          <p14:tracePt t="14788" x="7518400" y="4098925"/>
          <p14:tracePt t="14796" x="7510463" y="4089400"/>
          <p14:tracePt t="14812" x="7510463" y="4081463"/>
          <p14:tracePt t="14823" x="7483475" y="4054475"/>
          <p14:tracePt t="14841" x="7456488" y="4054475"/>
          <p14:tracePt t="14857" x="7419975" y="4037013"/>
          <p14:tracePt t="14857" x="7394575" y="4037013"/>
          <p14:tracePt t="14877" x="7367588" y="4037013"/>
          <p14:tracePt t="14890" x="7296150" y="4017963"/>
          <p14:tracePt t="14890" x="7269163" y="4017963"/>
          <p14:tracePt t="14909" x="7232650" y="4017963"/>
          <p14:tracePt t="14925" x="7205663" y="4017963"/>
          <p14:tracePt t="14942" x="7188200" y="4017963"/>
          <p14:tracePt t="14956" x="7161213" y="4017963"/>
          <p14:tracePt t="14973" x="7134225" y="4010025"/>
          <p14:tracePt t="14990" x="7116763" y="4010025"/>
          <p14:tracePt t="15006" x="7108825" y="4010025"/>
          <p14:tracePt t="15022" x="7099300" y="4010025"/>
          <p14:tracePt t="15038" x="7081838" y="4010025"/>
          <p14:tracePt t="15055" x="7072313" y="4010025"/>
          <p14:tracePt t="15072" x="7054850" y="4010025"/>
          <p14:tracePt t="15088" x="7045325" y="4010025"/>
          <p14:tracePt t="15105" x="7037388" y="4017963"/>
          <p14:tracePt t="15122" x="7018338" y="4037013"/>
          <p14:tracePt t="15138" x="7000875" y="4071938"/>
          <p14:tracePt t="15155" x="6991350" y="4089400"/>
          <p14:tracePt t="15172" x="6983413" y="4116388"/>
          <p14:tracePt t="15188" x="6983413" y="4143375"/>
          <p14:tracePt t="15205" x="6983413" y="4179888"/>
          <p14:tracePt t="15224" x="6983413" y="4187825"/>
          <p14:tracePt t="15239" x="6983413" y="4205288"/>
          <p14:tracePt t="15257" x="7000875" y="4224338"/>
          <p14:tracePt t="15273" x="7027863" y="4232275"/>
          <p14:tracePt t="15290" x="7089775" y="4251325"/>
          <p14:tracePt t="15290" x="7116763" y="4259263"/>
          <p14:tracePt t="15308" x="7161213" y="4276725"/>
          <p14:tracePt t="15324" x="7197725" y="4276725"/>
          <p14:tracePt t="15340" x="7232650" y="4286250"/>
          <p14:tracePt t="15357" x="7251700" y="4286250"/>
          <p14:tracePt t="15375" x="7259638" y="4286250"/>
          <p14:tracePt t="15404" x="7269163" y="4286250"/>
          <p14:tracePt t="15412" x="7277100" y="4286250"/>
          <p14:tracePt t="15428" x="7277100" y="4295775"/>
          <p14:tracePt t="15548" x="7277100" y="4303713"/>
          <p14:tracePt t="15556" x="7296150" y="4313238"/>
          <p14:tracePt t="15564" x="7304088" y="4340225"/>
          <p14:tracePt t="15573" x="7331075" y="4357688"/>
          <p14:tracePt t="15590" x="7358063" y="4375150"/>
          <p14:tracePt t="15607" x="7358063" y="4384675"/>
          <p14:tracePt t="15623" x="7358063" y="4375150"/>
          <p14:tracePt t="15732" x="7358063" y="4367213"/>
          <p14:tracePt t="15741" x="7358063" y="4357688"/>
          <p14:tracePt t="15749" x="7358063" y="4340225"/>
          <p14:tracePt t="15763" x="7348538" y="4330700"/>
          <p14:tracePt t="15773" x="7313613" y="4295775"/>
          <p14:tracePt t="15790" x="7242175" y="4268788"/>
          <p14:tracePt t="15807" x="7161213" y="4251325"/>
          <p14:tracePt t="15823" x="7126288" y="4251325"/>
          <p14:tracePt t="15840" x="7089775" y="4241800"/>
          <p14:tracePt t="15857" x="7072313" y="4241800"/>
          <p14:tracePt t="15874" x="7054850" y="4241800"/>
          <p14:tracePt t="15890" x="7027863" y="4241800"/>
          <p14:tracePt t="15906" x="7018338" y="4251325"/>
          <p14:tracePt t="15923" x="7000875" y="4251325"/>
          <p14:tracePt t="15923" x="6991350" y="4259263"/>
          <p14:tracePt t="15940" x="6983413" y="4259263"/>
          <p14:tracePt t="15957" x="6983413" y="4268788"/>
          <p14:tracePt t="15973" x="6973888" y="4286250"/>
          <p14:tracePt t="15990" x="6973888" y="4295775"/>
          <p14:tracePt t="16006" x="6956425" y="4295775"/>
          <p14:tracePt t="16024" x="6956425" y="4303713"/>
          <p14:tracePt t="16039" x="6946900" y="4322763"/>
          <p14:tracePt t="16055" x="6938963" y="4340225"/>
          <p14:tracePt t="16072" x="6938963" y="4348163"/>
          <p14:tracePt t="16088" x="6938963" y="4357688"/>
          <p14:tracePt t="16105" x="6938963" y="4375150"/>
          <p14:tracePt t="16105" x="6938963" y="4384675"/>
          <p14:tracePt t="16123" x="6938963" y="4411663"/>
          <p14:tracePt t="16138" x="6965950" y="4438650"/>
          <p14:tracePt t="16138" x="6973888" y="4456113"/>
          <p14:tracePt t="16156" x="7010400" y="4491038"/>
          <p14:tracePt t="16173" x="7037388" y="4500563"/>
          <p14:tracePt t="16188" x="7054850" y="4518025"/>
          <p14:tracePt t="16205" x="7089775" y="4527550"/>
          <p14:tracePt t="16222" x="7116763" y="4527550"/>
          <p14:tracePt t="16238" x="7126288" y="4527550"/>
          <p14:tracePt t="16255" x="7134225" y="4537075"/>
          <p14:tracePt t="16275" x="7134225" y="4545013"/>
          <p14:tracePt t="16288" x="7153275" y="4545013"/>
          <p14:tracePt t="16305" x="7188200" y="4545013"/>
          <p14:tracePt t="16322" x="7242175" y="4545013"/>
          <p14:tracePt t="16338" x="7331075" y="4545013"/>
          <p14:tracePt t="16355" x="7419975" y="4545013"/>
          <p14:tracePt t="16376" x="7491413" y="4545013"/>
          <p14:tracePt t="16391" x="7527925" y="4537075"/>
          <p14:tracePt t="16408" x="7554913" y="4537075"/>
          <p14:tracePt t="16424" x="7589838" y="4537075"/>
          <p14:tracePt t="16441" x="7616825" y="4537075"/>
          <p14:tracePt t="16458" x="7634288" y="4537075"/>
          <p14:tracePt t="16474" x="7643813" y="4537075"/>
          <p14:tracePt t="16490" x="7643813" y="4527550"/>
          <p14:tracePt t="16508" x="7653338" y="4537075"/>
          <p14:tracePt t="16612" x="7661275" y="4554538"/>
          <p14:tracePt t="16620" x="7680325" y="4572000"/>
          <p14:tracePt t="16628" x="7697788" y="4598988"/>
          <p14:tracePt t="16641" x="7751763" y="4625975"/>
          <p14:tracePt t="16658" x="7831138" y="4660900"/>
          <p14:tracePt t="16675" x="7912100" y="4687888"/>
          <p14:tracePt t="16675" x="7939088" y="4697413"/>
          <p14:tracePt t="16692" x="7966075" y="4697413"/>
          <p14:tracePt t="16708" x="8045450" y="4714875"/>
          <p14:tracePt t="16725" x="8108950" y="4714875"/>
          <p14:tracePt t="16741" x="8153400" y="4714875"/>
          <p14:tracePt t="16758" x="8188325" y="4714875"/>
          <p14:tracePt t="16775" x="8215313" y="4714875"/>
          <p14:tracePt t="16791" x="8242300" y="4714875"/>
          <p14:tracePt t="16808" x="8259763" y="4714875"/>
          <p14:tracePt t="16825" x="8269288" y="4714875"/>
          <p14:tracePt t="16841" x="8296275" y="4714875"/>
          <p14:tracePt t="16858" x="8313738" y="4714875"/>
          <p14:tracePt t="16858" x="8340725" y="4714875"/>
          <p14:tracePt t="16877" x="8358188" y="4705350"/>
          <p14:tracePt t="16891" x="8420100" y="4679950"/>
          <p14:tracePt t="16909" x="8447088" y="4652963"/>
          <p14:tracePt t="16926" x="8466138" y="4652963"/>
          <p14:tracePt t="16941" x="8483600" y="4643438"/>
          <p14:tracePt t="16958" x="8491538" y="4625975"/>
          <p14:tracePt t="16974" x="8501063" y="4616450"/>
          <p14:tracePt t="16991" x="8510588" y="4598988"/>
          <p14:tracePt t="17008" x="8510588" y="4589463"/>
          <p14:tracePt t="17024" x="8510588" y="4581525"/>
          <p14:tracePt t="17041" x="8510588" y="4572000"/>
          <p14:tracePt t="17056" x="8510588" y="4562475"/>
          <p14:tracePt t="17073" x="8510588" y="4554538"/>
          <p14:tracePt t="17089" x="8510588" y="4545013"/>
          <p14:tracePt t="17106" x="8510588" y="4537075"/>
          <p14:tracePt t="17124" x="8518525" y="4527550"/>
          <p14:tracePt t="17140" x="8501063" y="4527550"/>
          <p14:tracePt t="17276" x="8474075" y="4545013"/>
          <p14:tracePt t="17283" x="8439150" y="4554538"/>
          <p14:tracePt t="17291" x="8385175" y="4554538"/>
          <p14:tracePt t="17306" x="8232775" y="4598988"/>
          <p14:tracePt t="17324" x="8143875" y="4625975"/>
          <p14:tracePt t="17340" x="8062913" y="4643438"/>
          <p14:tracePt t="17357" x="7983538" y="4660900"/>
          <p14:tracePt t="17375" x="7929563" y="4679950"/>
          <p14:tracePt t="17391" x="7894638" y="4687888"/>
          <p14:tracePt t="17407" x="7858125" y="4687888"/>
          <p14:tracePt t="17426" x="7804150" y="4687888"/>
          <p14:tracePt t="17442" x="7715250" y="4705350"/>
          <p14:tracePt t="17457" x="7643813" y="4705350"/>
          <p14:tracePt t="17474" x="7562850" y="4724400"/>
          <p14:tracePt t="17474" x="7537450" y="4724400"/>
          <p14:tracePt t="17491" x="7510463" y="4724400"/>
          <p14:tracePt t="17507" x="7412038" y="4724400"/>
          <p14:tracePt t="17525" x="7375525" y="4724400"/>
          <p14:tracePt t="17539" x="7286625" y="4724400"/>
          <p14:tracePt t="17556" x="7251700" y="4732338"/>
          <p14:tracePt t="17572" x="7215188" y="4732338"/>
          <p14:tracePt t="17589" x="7161213" y="4732338"/>
          <p14:tracePt t="17607" x="7108825" y="4732338"/>
          <p14:tracePt t="17624" x="7062788" y="4732338"/>
          <p14:tracePt t="17640" x="7018338" y="4732338"/>
          <p14:tracePt t="17657" x="6983413" y="4732338"/>
          <p14:tracePt t="17674" x="6965950" y="4732338"/>
          <p14:tracePt t="17674" x="6946900" y="4732338"/>
          <p14:tracePt t="17692" x="6938963" y="4732338"/>
          <p14:tracePt t="17707" x="6911975" y="4732338"/>
          <p14:tracePt t="17725" x="6919913" y="4732338"/>
          <p14:tracePt t="18531" x="6956425" y="4732338"/>
          <p14:tracePt t="18539" x="7010400" y="4732338"/>
          <p14:tracePt t="18547" x="7072313" y="4732338"/>
          <p14:tracePt t="18557" x="7188200" y="4732338"/>
          <p14:tracePt t="18573" x="7323138" y="4732338"/>
          <p14:tracePt t="18590" x="7429500" y="4751388"/>
          <p14:tracePt t="18606" x="7527925" y="4751388"/>
          <p14:tracePt t="18624" x="7581900" y="4751388"/>
          <p14:tracePt t="18640" x="7616825" y="4751388"/>
          <p14:tracePt t="18656" x="7680325" y="4751388"/>
          <p14:tracePt t="18673" x="7732713" y="4751388"/>
          <p14:tracePt t="18689" x="7777163" y="4751388"/>
          <p14:tracePt t="18707" x="7813675" y="4751388"/>
          <p14:tracePt t="18707" x="7831138" y="4759325"/>
          <p14:tracePt t="18724" x="7858125" y="4768850"/>
          <p14:tracePt t="18740" x="7875588" y="4768850"/>
          <p14:tracePt t="18757" x="7894638" y="4768850"/>
          <p14:tracePt t="18775" x="7894638" y="4776788"/>
          <p14:tracePt t="18908" x="7894638" y="4786313"/>
          <p14:tracePt t="18932" x="7885113" y="4795838"/>
          <p14:tracePt t="18940" x="7867650" y="4813300"/>
          <p14:tracePt t="18948" x="7858125" y="4813300"/>
          <p14:tracePt t="18957" x="7804150" y="4822825"/>
          <p14:tracePt t="18974" x="7724775" y="4848225"/>
          <p14:tracePt t="18990" x="7643813" y="4867275"/>
          <p14:tracePt t="19007" x="7554913" y="4875213"/>
          <p14:tracePt t="19024" x="7491413" y="4894263"/>
          <p14:tracePt t="19040" x="7439025" y="4902200"/>
          <p14:tracePt t="19057" x="7394575" y="4911725"/>
          <p14:tracePt t="19074" x="7375525" y="4911725"/>
          <p14:tracePt t="19074" x="7358063" y="4911725"/>
          <p14:tracePt t="19092" x="7348538" y="4911725"/>
          <p14:tracePt t="19107" x="7331075" y="4919663"/>
          <p14:tracePt t="19124" x="7313613" y="4929188"/>
          <p14:tracePt t="19141" x="7286625" y="4938713"/>
          <p14:tracePt t="19157" x="7269163" y="4946650"/>
          <p14:tracePt t="19175" x="7251700" y="4956175"/>
          <p14:tracePt t="19191" x="7232650" y="4973638"/>
          <p14:tracePt t="19207" x="7215188" y="4991100"/>
          <p14:tracePt t="19225" x="7205663" y="5000625"/>
          <p14:tracePt t="19239" x="7188200" y="5000625"/>
          <p14:tracePt t="19255" x="7180263" y="5010150"/>
          <p14:tracePt t="19274" x="7161213" y="5027613"/>
          <p14:tracePt t="19292" x="7153275" y="5037138"/>
          <p14:tracePt t="19306" x="7153275" y="5045075"/>
          <p14:tracePt t="19331" x="7170738" y="5045075"/>
          <p14:tracePt t="19724" x="7197725" y="5045075"/>
          <p14:tracePt t="19732" x="7224713" y="5054600"/>
          <p14:tracePt t="19741" x="7323138" y="5062538"/>
          <p14:tracePt t="19757" x="7439025" y="5062538"/>
          <p14:tracePt t="19774" x="7554913" y="5062538"/>
          <p14:tracePt t="19791" x="7616825" y="5062538"/>
          <p14:tracePt t="19808" x="7688263" y="5062538"/>
          <p14:tracePt t="19824" x="7742238" y="5062538"/>
          <p14:tracePt t="19841" x="7796213" y="5062538"/>
          <p14:tracePt t="19857" x="7875588" y="5072063"/>
          <p14:tracePt t="19878" x="7920038" y="5081588"/>
          <p14:tracePt t="19894" x="7947025" y="5089525"/>
          <p14:tracePt t="19910" x="7966075" y="5089525"/>
          <p14:tracePt t="19927" x="7974013" y="5089525"/>
          <p14:tracePt t="19942" x="7991475" y="5089525"/>
          <p14:tracePt t="20380" x="8027988" y="5089525"/>
          <p14:tracePt t="20388" x="8089900" y="5089525"/>
          <p14:tracePt t="20396" x="8170863" y="5081588"/>
          <p14:tracePt t="20407" x="8323263" y="5037138"/>
          <p14:tracePt t="20423" x="8402638" y="5018088"/>
          <p14:tracePt t="20440" x="8420100" y="5010150"/>
          <p14:tracePt t="20456" x="8429625" y="5000625"/>
          <p14:tracePt t="20472" x="8447088" y="4983163"/>
          <p14:tracePt t="20488" x="8456613" y="4956175"/>
          <p14:tracePt t="20505" x="8483600" y="4902200"/>
          <p14:tracePt t="20522" x="8483600" y="4840288"/>
          <p14:tracePt t="20538" x="8491538" y="4786313"/>
          <p14:tracePt t="20538" x="8491538" y="4751388"/>
          <p14:tracePt t="20555" x="8501063" y="4724400"/>
          <p14:tracePt t="20572" x="8510588" y="4687888"/>
          <p14:tracePt t="20588" x="8510588" y="4660900"/>
          <p14:tracePt t="20606" x="8483600" y="4616450"/>
          <p14:tracePt t="20626" x="8466138" y="4581525"/>
          <p14:tracePt t="20642" x="8429625" y="4537075"/>
          <p14:tracePt t="20658" x="8402638" y="4500563"/>
          <p14:tracePt t="20658" x="8394700" y="4491038"/>
          <p14:tracePt t="20676" x="8348663" y="4446588"/>
          <p14:tracePt t="20692" x="8286750" y="4411663"/>
          <p14:tracePt t="20709" x="8215313" y="4367213"/>
          <p14:tracePt t="20726" x="8170863" y="4340225"/>
          <p14:tracePt t="20742" x="8126413" y="4313238"/>
          <p14:tracePt t="20759" x="8072438" y="4268788"/>
          <p14:tracePt t="20774" x="7991475" y="4241800"/>
          <p14:tracePt t="20790" x="7920038" y="4205288"/>
          <p14:tracePt t="20807" x="7867650" y="4197350"/>
          <p14:tracePt t="20824" x="7831138" y="4187825"/>
          <p14:tracePt t="20840" x="7786688" y="4170363"/>
          <p14:tracePt t="20857" x="7724775" y="4152900"/>
          <p14:tracePt t="20875" x="7616825" y="4116388"/>
          <p14:tracePt t="20890" x="7500938" y="4081463"/>
          <p14:tracePt t="20907" x="7394575" y="4044950"/>
          <p14:tracePt t="20907" x="7348538" y="4027488"/>
          <p14:tracePt t="20924" x="7251700" y="4000500"/>
          <p14:tracePt t="20940" x="7180263" y="3983038"/>
          <p14:tracePt t="20957" x="7099300" y="3956050"/>
          <p14:tracePt t="20974" x="7010400" y="3938588"/>
          <p14:tracePt t="20990" x="6929438" y="3929063"/>
          <p14:tracePt t="21007" x="6875463" y="3929063"/>
          <p14:tracePt t="21024" x="6823075" y="3929063"/>
          <p14:tracePt t="21040" x="6769100" y="3911600"/>
          <p14:tracePt t="21057" x="6724650" y="3911600"/>
          <p14:tracePt t="21073" x="6680200" y="3911600"/>
          <p14:tracePt t="21090" x="6616700" y="3929063"/>
          <p14:tracePt t="21107" x="6572250" y="3946525"/>
          <p14:tracePt t="21124" x="6545263" y="3965575"/>
          <p14:tracePt t="21140" x="6527800" y="3983038"/>
          <p14:tracePt t="21157" x="6518275" y="4000500"/>
          <p14:tracePt t="21174" x="6491288" y="4044950"/>
          <p14:tracePt t="21190" x="6465888" y="4081463"/>
          <p14:tracePt t="21207" x="6446838" y="4125913"/>
          <p14:tracePt t="21224" x="6438900" y="4179888"/>
          <p14:tracePt t="21240" x="6429375" y="4214813"/>
          <p14:tracePt t="21255" x="6411913" y="4276725"/>
          <p14:tracePt t="21272" x="6411913" y="4330700"/>
          <p14:tracePt t="21289" x="6402388" y="4384675"/>
          <p14:tracePt t="21306" x="6402388" y="4491038"/>
          <p14:tracePt t="21324" x="6402388" y="4554538"/>
          <p14:tracePt t="21341" x="6402388" y="4589463"/>
          <p14:tracePt t="21357" x="6402388" y="4625975"/>
          <p14:tracePt t="21374" x="6402388" y="4643438"/>
          <p14:tracePt t="21390" x="6402388" y="4660900"/>
          <p14:tracePt t="21406" x="6402388" y="4679950"/>
          <p14:tracePt t="21424" x="6402388" y="4705350"/>
          <p14:tracePt t="21440" x="6402388" y="4741863"/>
          <p14:tracePt t="21457" x="6402388" y="4776788"/>
          <p14:tracePt t="21474" x="6411913" y="4830763"/>
          <p14:tracePt t="21490" x="6429375" y="4867275"/>
          <p14:tracePt t="21507" x="6438900" y="4902200"/>
          <p14:tracePt t="21507" x="6446838" y="4929188"/>
          <p14:tracePt t="21524" x="6473825" y="4946650"/>
          <p14:tracePt t="21539" x="6554788" y="5018088"/>
          <p14:tracePt t="21556" x="6634163" y="5081588"/>
          <p14:tracePt t="21572" x="6715125" y="5116513"/>
          <p14:tracePt t="21588" x="6769100" y="5143500"/>
          <p14:tracePt t="21605" x="6823075" y="5160963"/>
          <p14:tracePt t="21622" x="6858000" y="5180013"/>
          <p14:tracePt t="21639" x="6902450" y="5187950"/>
          <p14:tracePt t="21655" x="6956425" y="5214938"/>
          <p14:tracePt t="21672" x="7027863" y="5224463"/>
          <p14:tracePt t="21689" x="7089775" y="5241925"/>
          <p14:tracePt t="21705" x="7143750" y="5251450"/>
          <p14:tracePt t="21722" x="7205663" y="5259388"/>
          <p14:tracePt t="21722" x="7242175" y="5259388"/>
          <p14:tracePt t="21740" x="7277100" y="5259388"/>
          <p14:tracePt t="21740" x="7313613" y="5259388"/>
          <p14:tracePt t="21756" x="7394575" y="5259388"/>
          <p14:tracePt t="21772" x="7439025" y="5259388"/>
          <p14:tracePt t="21789" x="7491413" y="5259388"/>
          <p14:tracePt t="21805" x="7537450" y="5259388"/>
          <p14:tracePt t="21822" x="7589838" y="5259388"/>
          <p14:tracePt t="21838" x="7634288" y="5259388"/>
          <p14:tracePt t="21855" x="7680325" y="5259388"/>
          <p14:tracePt t="21873" x="7724775" y="5259388"/>
          <p14:tracePt t="21888" x="7769225" y="5259388"/>
          <p14:tracePt t="21905" x="7867650" y="5251450"/>
          <p14:tracePt t="21922" x="7966075" y="5224463"/>
          <p14:tracePt t="21939" x="8054975" y="5205413"/>
          <p14:tracePt t="21956" x="8126413" y="5197475"/>
          <p14:tracePt t="21972" x="8215313" y="5187950"/>
          <p14:tracePt t="21988" x="8286750" y="5133975"/>
          <p14:tracePt t="22008" x="8348663" y="5099050"/>
          <p14:tracePt t="22025" x="8412163" y="5054600"/>
          <p14:tracePt t="22040" x="8466138" y="4973638"/>
          <p14:tracePt t="22057" x="8518525" y="4894263"/>
          <p14:tracePt t="22073" x="8545513" y="4813300"/>
          <p14:tracePt t="22073" x="8545513" y="4776788"/>
          <p14:tracePt t="22092" x="8545513" y="4724400"/>
          <p14:tracePt t="22109" x="8537575" y="4670425"/>
          <p14:tracePt t="22126" x="8491538" y="4589463"/>
          <p14:tracePt t="22142" x="8466138" y="4537075"/>
          <p14:tracePt t="22159" x="8429625" y="4465638"/>
          <p14:tracePt t="22175" x="8348663" y="4402138"/>
          <p14:tracePt t="22192" x="8242300" y="4313238"/>
          <p14:tracePt t="22209" x="8126413" y="4241800"/>
          <p14:tracePt t="22225" x="7983538" y="4152900"/>
          <p14:tracePt t="22241" x="7885113" y="4089400"/>
          <p14:tracePt t="22256" x="7796213" y="4027488"/>
          <p14:tracePt t="22273" x="7688263" y="3983038"/>
          <p14:tracePt t="22290" x="7589838" y="3919538"/>
          <p14:tracePt t="22306" x="7473950" y="3848100"/>
          <p14:tracePt t="22324" x="7412038" y="3830638"/>
          <p14:tracePt t="22340" x="7340600" y="3813175"/>
          <p14:tracePt t="22357" x="7296150" y="3803650"/>
          <p14:tracePt t="22378" x="7269163" y="3803650"/>
          <p14:tracePt t="22392" x="7232650" y="3803650"/>
          <p14:tracePt t="22408" x="7153275" y="3803650"/>
          <p14:tracePt t="22424" x="7081838" y="3813175"/>
          <p14:tracePt t="22441" x="7000875" y="3822700"/>
          <p14:tracePt t="22456" x="6938963" y="3830638"/>
          <p14:tracePt t="22473" x="6894513" y="3830638"/>
          <p14:tracePt t="22489" x="6831013" y="3848100"/>
          <p14:tracePt t="22506" x="6751638" y="3884613"/>
          <p14:tracePt t="22524" x="6715125" y="3894138"/>
          <p14:tracePt t="22540" x="6688138" y="3902075"/>
          <p14:tracePt t="22540" x="6670675" y="3911600"/>
          <p14:tracePt t="22556" x="6616700" y="3938588"/>
          <p14:tracePt t="22574" x="6562725" y="3973513"/>
          <p14:tracePt t="22591" x="6537325" y="4000500"/>
          <p14:tracePt t="22606" x="6518275" y="4027488"/>
          <p14:tracePt t="22622" x="6510338" y="4054475"/>
          <p14:tracePt t="22639" x="6491288" y="4081463"/>
          <p14:tracePt t="22656" x="6483350" y="4108450"/>
          <p14:tracePt t="22672" x="6483350" y="4143375"/>
          <p14:tracePt t="22689" x="6483350" y="4197350"/>
          <p14:tracePt t="22706" x="6483350" y="4251325"/>
          <p14:tracePt t="22722" x="6473825" y="4303713"/>
          <p14:tracePt t="22739" x="6473825" y="4384675"/>
          <p14:tracePt t="22756" x="6473825" y="4438650"/>
          <p14:tracePt t="22772" x="6491288" y="4500563"/>
          <p14:tracePt t="22788" x="6500813" y="4537075"/>
          <p14:tracePt t="22805" x="6518275" y="4581525"/>
          <p14:tracePt t="22822" x="6537325" y="4616450"/>
          <p14:tracePt t="22839" x="6562725" y="4687888"/>
          <p14:tracePt t="22855" x="6589713" y="4741863"/>
          <p14:tracePt t="22855" x="6608763" y="4768850"/>
          <p14:tracePt t="22877" x="6626225" y="4822825"/>
          <p14:tracePt t="22893" x="6653213" y="4840288"/>
          <p14:tracePt t="22906" x="6688138" y="4884738"/>
          <p14:tracePt t="22924" x="6715125" y="4902200"/>
          <p14:tracePt t="22940" x="6742113" y="4929188"/>
          <p14:tracePt t="22957" x="6777038" y="4956175"/>
          <p14:tracePt t="22973" x="6823075" y="4983163"/>
          <p14:tracePt t="22989" x="6858000" y="5010150"/>
          <p14:tracePt t="23006" x="6884988" y="5027613"/>
          <p14:tracePt t="23023" x="6911975" y="5037138"/>
          <p14:tracePt t="23040" x="6929438" y="5045075"/>
          <p14:tracePt t="23056" x="6956425" y="5054600"/>
          <p14:tracePt t="23073" x="6983413" y="5062538"/>
          <p14:tracePt t="23089" x="7027863" y="5072063"/>
          <p14:tracePt t="23089" x="7045325" y="5089525"/>
          <p14:tracePt t="23108" x="7072313" y="5099050"/>
          <p14:tracePt t="23108" x="7108825" y="5099050"/>
          <p14:tracePt t="23124" x="7180263" y="5116513"/>
          <p14:tracePt t="23140" x="7269163" y="5126038"/>
          <p14:tracePt t="23156" x="7323138" y="5133975"/>
          <p14:tracePt t="23173" x="7340600" y="5133975"/>
          <p14:tracePt t="23189" x="7358063" y="5133975"/>
          <p14:tracePt t="23205" x="7385050" y="5133975"/>
          <p14:tracePt t="23222" x="7402513" y="5133975"/>
          <p14:tracePt t="23239" x="7419975" y="5133975"/>
          <p14:tracePt t="23255" x="7429500" y="5133975"/>
          <p14:tracePt t="23275" x="7439025" y="5133975"/>
          <p14:tracePt t="23299" x="7456488" y="5133975"/>
          <p14:tracePt t="23308" x="7473950" y="5133975"/>
          <p14:tracePt t="23323" x="7545388" y="5133975"/>
          <p14:tracePt t="23340" x="7581900" y="5116513"/>
          <p14:tracePt t="23357" x="7634288" y="5116513"/>
          <p14:tracePt t="23375" x="7670800" y="5108575"/>
          <p14:tracePt t="23390" x="7680325" y="5099050"/>
          <p14:tracePt t="23406" x="7715250" y="5099050"/>
          <p14:tracePt t="23422" x="7759700" y="5081588"/>
          <p14:tracePt t="23439" x="7840663" y="5081588"/>
          <p14:tracePt t="23455" x="7920038" y="5072063"/>
          <p14:tracePt t="23472" x="7991475" y="5072063"/>
          <p14:tracePt t="23489" x="8018463" y="5072063"/>
          <p14:tracePt t="23505" x="8027988" y="5072063"/>
          <p14:tracePt t="23522" x="8027988" y="5062538"/>
          <p14:tracePt t="23547" x="8027988" y="5054600"/>
          <p14:tracePt t="23556" x="8045450" y="5027613"/>
          <p14:tracePt t="23572" x="8072438" y="4973638"/>
          <p14:tracePt t="23589" x="8081963" y="4929188"/>
          <p14:tracePt t="23605" x="8099425" y="4875213"/>
          <p14:tracePt t="23626" x="8116888" y="4840288"/>
          <p14:tracePt t="23626" x="8126413" y="4813300"/>
          <p14:tracePt t="23645" x="8126413" y="4795838"/>
          <p14:tracePt t="23656" x="8126413" y="4751388"/>
          <p14:tracePt t="23656" x="8126413" y="4724400"/>
          <p14:tracePt t="23675" x="8126413" y="4697413"/>
          <p14:tracePt t="23689" x="8126413" y="4633913"/>
          <p14:tracePt t="23707" x="8126413" y="4572000"/>
          <p14:tracePt t="23707" x="8116888" y="4545013"/>
          <p14:tracePt t="23724" x="8089900" y="4483100"/>
          <p14:tracePt t="23740" x="8037513" y="4402138"/>
          <p14:tracePt t="23756" x="8001000" y="4340225"/>
          <p14:tracePt t="23772" x="7947025" y="4268788"/>
          <p14:tracePt t="23789" x="7848600" y="4187825"/>
          <p14:tracePt t="23805" x="7732713" y="4108450"/>
          <p14:tracePt t="23822" x="7634288" y="4044950"/>
          <p14:tracePt t="23839" x="7554913" y="4000500"/>
          <p14:tracePt t="23855" x="7473950" y="3965575"/>
          <p14:tracePt t="23873" x="7385050" y="3919538"/>
          <p14:tracePt t="23889" x="7286625" y="3875088"/>
          <p14:tracePt t="23905" x="7188200" y="3857625"/>
          <p14:tracePt t="23922" x="7116763" y="3857625"/>
          <p14:tracePt t="23939" x="7045325" y="3848100"/>
          <p14:tracePt t="23956" x="7000875" y="3830638"/>
          <p14:tracePt t="23972" x="6965950" y="3830638"/>
          <p14:tracePt t="23989" x="6894513" y="3830638"/>
          <p14:tracePt t="24005" x="6840538" y="3830638"/>
          <p14:tracePt t="24022" x="6759575" y="3857625"/>
          <p14:tracePt t="24039" x="6705600" y="3867150"/>
          <p14:tracePt t="24055" x="6670675" y="3884613"/>
          <p14:tracePt t="24074" x="6661150" y="3884613"/>
          <p14:tracePt t="24090" x="6643688" y="3911600"/>
          <p14:tracePt t="24109" x="6626225" y="3946525"/>
          <p14:tracePt t="24125" x="6608763" y="3965575"/>
          <p14:tracePt t="24139" x="6581775" y="4054475"/>
          <p14:tracePt t="24156" x="6554788" y="4089400"/>
          <p14:tracePt t="24172" x="6527800" y="4133850"/>
          <p14:tracePt t="24189" x="6500813" y="4187825"/>
          <p14:tracePt t="24206" x="6491288" y="4224338"/>
          <p14:tracePt t="24223" x="6491288" y="4276725"/>
          <p14:tracePt t="24239" x="6491288" y="4322763"/>
          <p14:tracePt t="24256" x="6491288" y="4357688"/>
          <p14:tracePt t="24272" x="6491288" y="4402138"/>
          <p14:tracePt t="24289" x="6491288" y="4438650"/>
          <p14:tracePt t="24306" x="6491288" y="4483100"/>
          <p14:tracePt t="24327" x="6491288" y="4518025"/>
          <p14:tracePt t="24343" x="6500813" y="4545013"/>
          <p14:tracePt t="24360" x="6510338" y="4581525"/>
          <p14:tracePt t="24379" x="6518275" y="4608513"/>
          <p14:tracePt t="24393" x="6545263" y="4643438"/>
          <p14:tracePt t="24409" x="6562725" y="4679950"/>
          <p14:tracePt t="24426" x="6589713" y="4714875"/>
          <p14:tracePt t="24441" x="6626225" y="4759325"/>
          <p14:tracePt t="24457" x="6680200" y="4822825"/>
          <p14:tracePt t="24474" x="6751638" y="4894263"/>
          <p14:tracePt t="24474" x="6769100" y="4911725"/>
          <p14:tracePt t="24493" x="6831013" y="4983163"/>
          <p14:tracePt t="24510" x="6875463" y="5010150"/>
          <p14:tracePt t="24526" x="6911975" y="5045075"/>
          <p14:tracePt t="24544" x="6946900" y="5072063"/>
          <p14:tracePt t="24558" x="6973888" y="5089525"/>
          <p14:tracePt t="24573" x="7010400" y="5108575"/>
          <p14:tracePt t="24589" x="7054850" y="5126038"/>
          <p14:tracePt t="24606" x="7089775" y="5143500"/>
          <p14:tracePt t="24623" x="7116763" y="5160963"/>
          <p14:tracePt t="24639" x="7153275" y="5160963"/>
          <p14:tracePt t="24657" x="7197725" y="5180013"/>
          <p14:tracePt t="24673" x="7286625" y="5187950"/>
          <p14:tracePt t="24689" x="7358063" y="5187950"/>
          <p14:tracePt t="24707" x="7429500" y="5205413"/>
          <p14:tracePt t="24707" x="7456488" y="5205413"/>
          <p14:tracePt t="24724" x="7545388" y="5205413"/>
          <p14:tracePt t="24740" x="7643813" y="5205413"/>
          <p14:tracePt t="24757" x="7732713" y="5224463"/>
          <p14:tracePt t="24774" x="7777163" y="5224463"/>
          <p14:tracePt t="24790" x="7796213" y="5232400"/>
          <p14:tracePt t="24806" x="7823200" y="5232400"/>
          <p14:tracePt t="24822" x="7848600" y="5232400"/>
          <p14:tracePt t="24839" x="7912100" y="5232400"/>
          <p14:tracePt t="24855" x="7966075" y="5232400"/>
          <p14:tracePt t="24873" x="8018463" y="5232400"/>
          <p14:tracePt t="24888" x="8037513" y="5232400"/>
          <p14:tracePt t="24905" x="8054975" y="5232400"/>
          <p14:tracePt t="24922" x="8081963" y="5232400"/>
          <p14:tracePt t="24939" x="8116888" y="5197475"/>
          <p14:tracePt t="24956" x="8126413" y="5160963"/>
          <p14:tracePt t="24972" x="8161338" y="5099050"/>
          <p14:tracePt t="24989" x="8170863" y="5000625"/>
          <p14:tracePt t="25009" x="8197850" y="4938713"/>
          <p14:tracePt t="25025" x="8215313" y="4875213"/>
          <p14:tracePt t="25041" x="8215313" y="4840288"/>
          <p14:tracePt t="25057" x="8215313" y="4776788"/>
          <p14:tracePt t="25074" x="8205788" y="4697413"/>
          <p14:tracePt t="25090" x="8170863" y="4633913"/>
          <p14:tracePt t="25090" x="8161338" y="4598988"/>
          <p14:tracePt t="25108" x="8116888" y="4518025"/>
          <p14:tracePt t="25124" x="8081963" y="4456113"/>
          <p14:tracePt t="25141" x="8018463" y="4394200"/>
          <p14:tracePt t="25157" x="7947025" y="4330700"/>
          <p14:tracePt t="25174" x="7902575" y="4286250"/>
          <p14:tracePt t="25190" x="7848600" y="4251325"/>
          <p14:tracePt t="25207" x="7786688" y="4224338"/>
          <p14:tracePt t="25224" x="7751763" y="4205288"/>
          <p14:tracePt t="25240" x="7705725" y="4187825"/>
          <p14:tracePt t="25256" x="7680325" y="4179888"/>
          <p14:tracePt t="25272" x="7634288" y="4160838"/>
          <p14:tracePt t="25289" x="7589838" y="4152900"/>
          <p14:tracePt t="25305" x="7554913" y="4152900"/>
          <p14:tracePt t="25322" x="7510463" y="4133850"/>
          <p14:tracePt t="25339" x="7466013" y="4133850"/>
          <p14:tracePt t="25356" x="7419975" y="4133850"/>
          <p14:tracePt t="25376" x="7375525" y="4133850"/>
          <p14:tracePt t="25390" x="7331075" y="4133850"/>
          <p14:tracePt t="25407" x="7277100" y="4133850"/>
          <p14:tracePt t="25424" x="7205663" y="4152900"/>
          <p14:tracePt t="25440" x="7134225" y="4205288"/>
          <p14:tracePt t="25457" x="7045325" y="4330700"/>
          <p14:tracePt t="25474" x="6983413" y="4473575"/>
          <p14:tracePt t="25490" x="6929438" y="4589463"/>
          <p14:tracePt t="25507" x="6919913" y="4687888"/>
          <p14:tracePt t="25525" x="6919913" y="4741863"/>
          <p14:tracePt t="25540" x="6946900" y="4786313"/>
          <p14:tracePt t="25556" x="6956425" y="4803775"/>
          <p14:tracePt t="25573" x="6965950" y="4803775"/>
          <p14:tracePt t="25589" x="6973888" y="4803775"/>
          <p14:tracePt t="25606" x="6983413" y="4803775"/>
          <p14:tracePt t="25684" x="6991350" y="4795838"/>
          <p14:tracePt t="25700" x="6991350" y="4786313"/>
          <p14:tracePt t="25707" x="6991350" y="4776788"/>
          <p14:tracePt t="25715" x="6991350" y="4759325"/>
          <p14:tracePt t="25732" x="6991350" y="4751388"/>
          <p14:tracePt t="25748" x="7000875" y="4751388"/>
          <p14:tracePt t="25757" x="7000875" y="4741863"/>
          <p14:tracePt t="25773" x="7000875" y="4732338"/>
          <p14:tracePt t="25789" x="7010400" y="4732338"/>
          <p14:tracePt t="25995" x="7027863" y="4732338"/>
          <p14:tracePt t="26003" x="7062788" y="4705350"/>
          <p14:tracePt t="26011" x="7116763" y="4679950"/>
          <p14:tracePt t="26022" x="7242175" y="4643438"/>
          <p14:tracePt t="26039" x="7402513" y="4598988"/>
          <p14:tracePt t="26056" x="7572375" y="4545013"/>
          <p14:tracePt t="26072" x="7732713" y="4446588"/>
          <p14:tracePt t="26089" x="7848600" y="4340225"/>
          <p14:tracePt t="26106" x="7920038" y="4232275"/>
          <p14:tracePt t="26106" x="7947025" y="4197350"/>
          <p14:tracePt t="26124" x="7983538" y="4152900"/>
          <p14:tracePt t="26139" x="8045450" y="3938588"/>
          <p14:tracePt t="26157" x="8054975" y="3786188"/>
          <p14:tracePt t="26172" x="8054975" y="3625850"/>
          <p14:tracePt t="26189" x="8054975" y="3482975"/>
          <p14:tracePt t="26205" x="8054975" y="3357563"/>
          <p14:tracePt t="26223" x="8054975" y="3259138"/>
          <p14:tracePt t="26239" x="8054975" y="3160713"/>
          <p14:tracePt t="26255" x="8027988" y="3081338"/>
          <p14:tracePt t="26272" x="8027988" y="3017838"/>
          <p14:tracePt t="26289" x="8027988" y="2946400"/>
          <p14:tracePt t="26305" x="8018463" y="2803525"/>
          <p14:tracePt t="26326" x="7983538" y="2705100"/>
          <p14:tracePt t="26342" x="7920038" y="2571750"/>
          <p14:tracePt t="26360" x="7840663" y="2446338"/>
          <p14:tracePt t="26378" x="7769225" y="2312988"/>
          <p14:tracePt t="26390" x="7697788" y="2205038"/>
          <p14:tracePt t="26407" x="7634288" y="2089150"/>
          <p14:tracePt t="26424" x="7562850" y="1982788"/>
          <p14:tracePt t="26440" x="7491413" y="1893888"/>
          <p14:tracePt t="26456" x="7456488" y="1822450"/>
          <p14:tracePt t="26473" x="7402513" y="1751013"/>
          <p14:tracePt t="26490" x="7375525" y="1714500"/>
          <p14:tracePt t="26490" x="7348538" y="1679575"/>
          <p14:tracePt t="26508" x="7304088" y="1616075"/>
          <p14:tracePt t="26524" x="7286625" y="1589088"/>
          <p14:tracePt t="26539" x="7259638" y="1509713"/>
          <p14:tracePt t="26556" x="7224713" y="1438275"/>
          <p14:tracePt t="26572" x="7180263" y="1339850"/>
          <p14:tracePt t="26589" x="7126288" y="1258888"/>
          <p14:tracePt t="26606" x="7081838" y="1204913"/>
          <p14:tracePt t="26622" x="7054850" y="1169988"/>
          <p14:tracePt t="26639" x="7027863" y="1143000"/>
          <p14:tracePt t="26656" x="7010400" y="1125538"/>
          <p14:tracePt t="26672" x="6983413" y="1108075"/>
          <p14:tracePt t="26689" x="6956425" y="1108075"/>
          <p14:tracePt t="26706" x="6946900" y="1098550"/>
          <p14:tracePt t="26722" x="6929438" y="1098550"/>
          <p14:tracePt t="26722" x="6911975" y="1098550"/>
          <p14:tracePt t="26740" x="6894513" y="1098550"/>
          <p14:tracePt t="26756" x="6884988" y="1098550"/>
          <p14:tracePt t="26772" x="6858000" y="1098550"/>
          <p14:tracePt t="26789" x="6848475" y="1098550"/>
          <p14:tracePt t="26805" x="6840538" y="1098550"/>
          <p14:tracePt t="26822" x="6831013" y="1098550"/>
          <p14:tracePt t="26838" x="6813550" y="1116013"/>
          <p14:tracePt t="26856" x="6796088" y="1143000"/>
          <p14:tracePt t="26872" x="6777038" y="1179513"/>
          <p14:tracePt t="26889" x="6769100" y="1231900"/>
          <p14:tracePt t="26905" x="6742113" y="1276350"/>
          <p14:tracePt t="26922" x="6732588" y="1322388"/>
          <p14:tracePt t="26922" x="6732588" y="1330325"/>
          <p14:tracePt t="26940" x="6724650" y="1339850"/>
          <p14:tracePt t="26957" x="6724650" y="1347788"/>
          <p14:tracePt t="26973" x="6715125" y="1357313"/>
          <p14:tracePt t="26990" x="6715125" y="1374775"/>
          <p14:tracePt t="27006" x="6715125" y="1384300"/>
          <p14:tracePt t="27022" x="6715125" y="1419225"/>
          <p14:tracePt t="27039" x="6742113" y="1446213"/>
          <p14:tracePt t="27055" x="6796088" y="1465263"/>
          <p14:tracePt t="27072" x="6848475" y="1473200"/>
          <p14:tracePt t="27089" x="6956425" y="1482725"/>
          <p14:tracePt t="27089" x="7018338" y="1482725"/>
          <p14:tracePt t="27108" x="7153275" y="1482725"/>
          <p14:tracePt t="27125" x="7286625" y="1465263"/>
          <p14:tracePt t="27141" x="7402513" y="1428750"/>
          <p14:tracePt t="27157" x="7500938" y="1374775"/>
          <p14:tracePt t="27175" x="7554913" y="1357313"/>
          <p14:tracePt t="27191" x="7599363" y="1330325"/>
          <p14:tracePt t="27208" x="7634288" y="1303338"/>
          <p14:tracePt t="27225" x="7653338" y="1285875"/>
          <p14:tracePt t="27241" x="7661275" y="1258888"/>
          <p14:tracePt t="27256" x="7670800" y="1223963"/>
          <p14:tracePt t="27273" x="7670800" y="1152525"/>
          <p14:tracePt t="27289" x="7643813" y="1081088"/>
          <p14:tracePt t="27306" x="7608888" y="1044575"/>
          <p14:tracePt t="27322" x="7581900" y="1000125"/>
          <p14:tracePt t="27322" x="7554913" y="990600"/>
          <p14:tracePt t="27341" x="7500938" y="965200"/>
          <p14:tracePt t="27359" x="7412038" y="928688"/>
          <p14:tracePt t="27377" x="7304088" y="911225"/>
          <p14:tracePt t="27392" x="7269163" y="901700"/>
          <p14:tracePt t="27409" x="7259638" y="901700"/>
          <p14:tracePt t="27425" x="7251700" y="901700"/>
          <p14:tracePt t="27452" x="7232650" y="919163"/>
          <p14:tracePt t="27468" x="7224713" y="965200"/>
          <p14:tracePt t="27476" x="7215188" y="1036638"/>
          <p14:tracePt t="27491" x="7197725" y="1258888"/>
          <p14:tracePt t="27511" x="7205663" y="1357313"/>
          <p14:tracePt t="27524" x="7224713" y="1401763"/>
          <p14:tracePt t="27542" x="7232650" y="1419225"/>
          <p14:tracePt t="27556" x="7251700" y="1428750"/>
          <p14:tracePt t="27573" x="7259638" y="1428750"/>
          <p14:tracePt t="27590" x="7269163" y="1428750"/>
          <p14:tracePt t="27605" x="7277100" y="1428750"/>
          <p14:tracePt t="27622" x="7286625" y="1384300"/>
          <p14:tracePt t="27639" x="7286625" y="1347788"/>
          <p14:tracePt t="27656" x="7286625" y="1322388"/>
          <p14:tracePt t="27677" x="7296150" y="1330325"/>
          <p14:tracePt t="27796" x="7304088" y="1347788"/>
          <p14:tracePt t="27804" x="7313613" y="1366838"/>
          <p14:tracePt t="27812" x="7323138" y="1374775"/>
          <p14:tracePt t="27836" x="7331075" y="1374775"/>
          <p14:tracePt t="27844" x="7340600" y="1374775"/>
          <p14:tracePt t="30498" x="7331075" y="1374775"/>
          <p14:tracePt t="30796" x="7296150" y="1374775"/>
          <p14:tracePt t="30804" x="7259638" y="1374775"/>
          <p14:tracePt t="30812" x="7224713" y="1374775"/>
          <p14:tracePt t="30824" x="7188200" y="1374775"/>
          <p14:tracePt t="30842" x="7170738" y="1374775"/>
          <p14:tracePt t="30858" x="7153275" y="1374775"/>
          <p14:tracePt t="30878" x="7143750" y="1374775"/>
          <p14:tracePt t="30892" x="7134225" y="1374775"/>
          <p14:tracePt t="31012" x="7126288" y="1384300"/>
          <p14:tracePt t="31028" x="7116763" y="1393825"/>
          <p14:tracePt t="31036" x="7108825" y="1393825"/>
          <p14:tracePt t="31044" x="7108825" y="1401763"/>
          <p14:tracePt t="31057" x="7081838" y="1411288"/>
          <p14:tracePt t="31057" x="7072313" y="1411288"/>
          <p14:tracePt t="31076" x="7054850" y="1411288"/>
          <p14:tracePt t="31091" x="7027863" y="1411288"/>
          <p14:tracePt t="31110" x="6973888" y="1393825"/>
          <p14:tracePt t="31124" x="6919913" y="1330325"/>
          <p14:tracePt t="31140" x="6848475" y="1231900"/>
          <p14:tracePt t="31157" x="6759575" y="1152525"/>
          <p14:tracePt t="31173" x="6680200" y="1081088"/>
          <p14:tracePt t="31189" x="6562725" y="982663"/>
          <p14:tracePt t="31206" x="6473825" y="928688"/>
          <p14:tracePt t="31224" x="6438900" y="901700"/>
          <p14:tracePt t="31240" x="6429375" y="874713"/>
          <p14:tracePt t="31255" x="6419850" y="866775"/>
          <p14:tracePt t="31272" x="6411913" y="866775"/>
          <p14:tracePt t="31289" x="6402388" y="857250"/>
          <p14:tracePt t="31306" x="6394450" y="857250"/>
          <p14:tracePt t="31339" x="6384925" y="884238"/>
          <p14:tracePt t="31347" x="6384925" y="911225"/>
          <p14:tracePt t="31356" x="6357938" y="1009650"/>
          <p14:tracePt t="31373" x="6340475" y="1125538"/>
          <p14:tracePt t="31389" x="6340475" y="1241425"/>
          <p14:tracePt t="31405" x="6357938" y="1393825"/>
          <p14:tracePt t="31422" x="6419850" y="1554163"/>
          <p14:tracePt t="31439" x="6518275" y="1697038"/>
          <p14:tracePt t="31455" x="6608763" y="1776413"/>
          <p14:tracePt t="31472" x="6661150" y="1822450"/>
          <p14:tracePt t="31489" x="6680200" y="1839913"/>
          <p14:tracePt t="31505" x="6705600" y="1847850"/>
          <p14:tracePt t="31522" x="6724650" y="1857375"/>
          <p14:tracePt t="31539" x="6742113" y="1866900"/>
          <p14:tracePt t="31555" x="6823075" y="1884363"/>
          <p14:tracePt t="31572" x="6902450" y="1884363"/>
          <p14:tracePt t="31589" x="6983413" y="1884363"/>
          <p14:tracePt t="31605" x="7072313" y="1884363"/>
          <p14:tracePt t="31623" x="7205663" y="1857375"/>
          <p14:tracePt t="31639" x="7358063" y="1803400"/>
          <p14:tracePt t="31655" x="7527925" y="1768475"/>
          <p14:tracePt t="31672" x="7670800" y="1731963"/>
          <p14:tracePt t="31689" x="7786688" y="1697038"/>
          <p14:tracePt t="31705" x="7867650" y="1660525"/>
          <p14:tracePt t="31722" x="7966075" y="1633538"/>
          <p14:tracePt t="31739" x="7983538" y="1625600"/>
          <p14:tracePt t="31739" x="8010525" y="1598613"/>
          <p14:tracePt t="31756" x="8089900" y="1527175"/>
          <p14:tracePt t="31772" x="8153400" y="1419225"/>
          <p14:tracePt t="31789" x="8188325" y="1312863"/>
          <p14:tracePt t="31806" x="8197850" y="1241425"/>
          <p14:tracePt t="31822" x="8197850" y="1160463"/>
          <p14:tracePt t="31839" x="8197850" y="1062038"/>
          <p14:tracePt t="31839" x="8188325" y="1027113"/>
          <p14:tracePt t="31860" x="8161338" y="965200"/>
          <p14:tracePt t="31878" x="8116888" y="911225"/>
          <p14:tracePt t="31893" x="8081963" y="822325"/>
          <p14:tracePt t="31909" x="8018463" y="741363"/>
          <p14:tracePt t="31926" x="7974013" y="660400"/>
          <p14:tracePt t="31941" x="7920038" y="615950"/>
          <p14:tracePt t="31958" x="7858125" y="554038"/>
          <p14:tracePt t="31974" x="7759700" y="500063"/>
          <p14:tracePt t="31990" x="7653338" y="455613"/>
          <p14:tracePt t="32007" x="7554913" y="428625"/>
          <p14:tracePt t="32025" x="7439025" y="411163"/>
          <p14:tracePt t="32041" x="7340600" y="384175"/>
          <p14:tracePt t="32057" x="7232650" y="366713"/>
          <p14:tracePt t="32074" x="7116763" y="347663"/>
          <p14:tracePt t="32091" x="7018338" y="339725"/>
          <p14:tracePt t="32091" x="6991350" y="339725"/>
          <p14:tracePt t="32108" x="6938963" y="339725"/>
          <p14:tracePt t="32126" x="6894513" y="339725"/>
          <p14:tracePt t="32142" x="6858000" y="357188"/>
          <p14:tracePt t="32158" x="6831013" y="393700"/>
          <p14:tracePt t="32174" x="6786563" y="455613"/>
          <p14:tracePt t="32191" x="6742113" y="517525"/>
          <p14:tracePt t="32206" x="6715125" y="561975"/>
          <p14:tracePt t="32223" x="6680200" y="615950"/>
          <p14:tracePt t="32239" x="6661150" y="660400"/>
          <p14:tracePt t="32255" x="6634163" y="714375"/>
          <p14:tracePt t="32272" x="6616700" y="758825"/>
          <p14:tracePt t="32289" x="6608763" y="803275"/>
          <p14:tracePt t="32289" x="6608763" y="822325"/>
          <p14:tracePt t="32308" x="6608763" y="884238"/>
          <p14:tracePt t="32324" x="6616700" y="982663"/>
          <p14:tracePt t="32341" x="6653213" y="1125538"/>
          <p14:tracePt t="32357" x="6688138" y="1231900"/>
          <p14:tracePt t="32376" x="6742113" y="1366838"/>
          <p14:tracePt t="32390" x="6823075" y="1473200"/>
          <p14:tracePt t="32407" x="6919913" y="1581150"/>
          <p14:tracePt t="32424" x="7010400" y="1652588"/>
          <p14:tracePt t="32439" x="7062788" y="1697038"/>
          <p14:tracePt t="32455" x="7089775" y="1714500"/>
          <p14:tracePt t="32472" x="7170738" y="1741488"/>
          <p14:tracePt t="32489" x="7286625" y="1758950"/>
          <p14:tracePt t="32505" x="7394575" y="1776413"/>
          <p14:tracePt t="32522" x="7491413" y="1776413"/>
          <p14:tracePt t="32522" x="7527925" y="1776413"/>
          <p14:tracePt t="32540" x="7589838" y="1776413"/>
          <p14:tracePt t="32556" x="7670800" y="1776413"/>
          <p14:tracePt t="32572" x="7751763" y="1758950"/>
          <p14:tracePt t="32589" x="7804150" y="1731963"/>
          <p14:tracePt t="32606" x="7840663" y="1697038"/>
          <p14:tracePt t="32623" x="7867650" y="1670050"/>
          <p14:tracePt t="32639" x="7875588" y="1633538"/>
          <p14:tracePt t="32656" x="7885113" y="1581150"/>
          <p14:tracePt t="32672" x="7894638" y="1527175"/>
          <p14:tracePt t="32689" x="7894638" y="1490663"/>
          <p14:tracePt t="32706" x="7894638" y="1438275"/>
          <p14:tracePt t="32725" x="7894638" y="1401763"/>
          <p14:tracePt t="32742" x="7894638" y="1366838"/>
          <p14:tracePt t="32758" x="7894638" y="1347788"/>
          <p14:tracePt t="32774" x="7894638" y="1339850"/>
          <p14:tracePt t="33673" x="7885113" y="1339850"/>
          <p14:tracePt t="33731" x="7875588" y="1339850"/>
          <p14:tracePt t="33740" x="7858125" y="1339850"/>
          <p14:tracePt t="33747" x="7831138" y="1347788"/>
          <p14:tracePt t="33756" x="7759700" y="1357313"/>
          <p14:tracePt t="33772" x="7643813" y="1357313"/>
          <p14:tracePt t="33789" x="7518400" y="1357313"/>
          <p14:tracePt t="33806" x="7412038" y="1374775"/>
          <p14:tracePt t="33822" x="7358063" y="1374775"/>
          <p14:tracePt t="33839" x="7313613" y="1374775"/>
          <p14:tracePt t="33855" x="7296150" y="1374775"/>
          <p14:tracePt t="33873" x="7269163" y="1384300"/>
          <p14:tracePt t="33889" x="7242175" y="1384300"/>
          <p14:tracePt t="33906" x="7232650" y="1384300"/>
          <p14:tracePt t="33923" x="7224713" y="1384300"/>
          <p14:tracePt t="33940" x="7205663" y="1401763"/>
          <p14:tracePt t="33957" x="7197725" y="1411288"/>
          <p14:tracePt t="33973" x="7197725" y="1455738"/>
          <p14:tracePt t="33989" x="7188200" y="1473200"/>
          <p14:tracePt t="34006" x="7188200" y="1482725"/>
          <p14:tracePt t="34022" x="7188200" y="1490663"/>
          <p14:tracePt t="34039" x="7188200" y="1500188"/>
          <p14:tracePt t="34056" x="7180263" y="1500188"/>
          <p14:tracePt t="34107" x="7170738" y="1482725"/>
          <p14:tracePt t="34115" x="7161213" y="1446213"/>
          <p14:tracePt t="34124" x="7143750" y="1374775"/>
          <p14:tracePt t="34140" x="7126288" y="1303338"/>
          <p14:tracePt t="34156" x="7089775" y="1231900"/>
          <p14:tracePt t="34173" x="7062788" y="1187450"/>
          <p14:tracePt t="34190" x="7045325" y="1125538"/>
          <p14:tracePt t="34206" x="7027863" y="1098550"/>
          <p14:tracePt t="34224" x="7010400" y="1071563"/>
          <p14:tracePt t="34240" x="6991350" y="1054100"/>
          <p14:tracePt t="34255" x="6991350" y="1036638"/>
          <p14:tracePt t="34272" x="6983413" y="1027113"/>
          <p14:tracePt t="34289" x="6973888" y="1017588"/>
          <p14:tracePt t="34305" x="6946900" y="1009650"/>
          <p14:tracePt t="34322" x="6919913" y="990600"/>
          <p14:tracePt t="34339" x="6902450" y="982663"/>
          <p14:tracePt t="34356" x="6894513" y="982663"/>
          <p14:tracePt t="34375" x="6884988" y="982663"/>
          <p14:tracePt t="34390" x="6875463" y="982663"/>
          <p14:tracePt t="34407" x="6867525" y="965200"/>
          <p14:tracePt t="34424" x="6858000" y="965200"/>
          <p14:tracePt t="34440" x="6848475" y="965200"/>
          <p14:tracePt t="34457" x="6831013" y="965200"/>
          <p14:tracePt t="34474" x="6823075" y="965200"/>
          <p14:tracePt t="34499" x="6823075" y="973138"/>
          <p14:tracePt t="34508" x="6813550" y="982663"/>
          <p14:tracePt t="34525" x="6813550" y="990600"/>
          <p14:tracePt t="34540" x="6813550" y="1009650"/>
          <p14:tracePt t="34556" x="6813550" y="1027113"/>
          <p14:tracePt t="34574" x="6867525" y="1081088"/>
          <p14:tracePt t="34589" x="6991350" y="1125538"/>
          <p14:tracePt t="34606" x="7134225" y="1152525"/>
          <p14:tracePt t="34623" x="7251700" y="1160463"/>
          <p14:tracePt t="34639" x="7304088" y="1169988"/>
          <p14:tracePt t="34656" x="7323138" y="1169988"/>
          <p14:tracePt t="34672" x="7323138" y="1179513"/>
          <p14:tracePt t="34756" x="7296150" y="1187450"/>
          <p14:tracePt t="34763" x="7277100" y="1196975"/>
          <p14:tracePt t="34773" x="7224713" y="1231900"/>
          <p14:tracePt t="34790" x="7180263" y="1268413"/>
          <p14:tracePt t="34806" x="7153275" y="1312863"/>
          <p14:tracePt t="34824" x="7143750" y="1357313"/>
          <p14:tracePt t="34841" x="7170738" y="1455738"/>
          <p14:tracePt t="34856" x="7296150" y="1562100"/>
          <p14:tracePt t="34874" x="7466013" y="1660525"/>
          <p14:tracePt t="34890" x="7634288" y="1741488"/>
          <p14:tracePt t="34906" x="7688263" y="1768475"/>
          <p14:tracePt t="34906" x="7705725" y="1768475"/>
          <p14:tracePt t="34924" x="7705725" y="1776413"/>
          <p14:tracePt t="34956" x="7680325" y="1785938"/>
          <p14:tracePt t="34972" x="7626350" y="1795463"/>
          <p14:tracePt t="34979" x="7554913" y="1803400"/>
          <p14:tracePt t="34989" x="7367588" y="1830388"/>
          <p14:tracePt t="35007" x="7224713" y="1884363"/>
          <p14:tracePt t="35025" x="7161213" y="1928813"/>
          <p14:tracePt t="35040" x="7134225" y="1938338"/>
          <p14:tracePt t="35056" x="7134225" y="1973263"/>
          <p14:tracePt t="35074" x="7224713" y="2054225"/>
          <p14:tracePt t="35074" x="7313613" y="2116138"/>
          <p14:tracePt t="35092" x="7446963" y="2179638"/>
          <p14:tracePt t="35106" x="7840663" y="2347913"/>
          <p14:tracePt t="35124" x="7983538" y="2428875"/>
          <p14:tracePt t="35141" x="8018463" y="2482850"/>
          <p14:tracePt t="35159" x="8027988" y="2527300"/>
          <p14:tracePt t="35176" x="7966075" y="2616200"/>
          <p14:tracePt t="35192" x="7796213" y="2741613"/>
          <p14:tracePt t="35209" x="7562850" y="2928938"/>
          <p14:tracePt t="35226" x="7394575" y="3160713"/>
          <p14:tracePt t="35241" x="7259638" y="3384550"/>
          <p14:tracePt t="35257" x="7224713" y="3562350"/>
          <p14:tracePt t="35274" x="7224713" y="3687763"/>
          <p14:tracePt t="35274" x="7269163" y="3759200"/>
          <p14:tracePt t="35292" x="7394575" y="3857625"/>
          <p14:tracePt t="35306" x="8188325" y="4456113"/>
          <p14:tracePt t="35324" x="8751888" y="4911725"/>
          <p14:tracePt t="35458" x="9117013" y="5419725"/>
          <p14:tracePt t="35474" x="9082088" y="5419725"/>
          <p14:tracePt t="35474" x="9063038" y="5419725"/>
          <p14:tracePt t="35492" x="9018588" y="5419725"/>
          <p14:tracePt t="35508" x="9001125" y="5419725"/>
          <p14:tracePt t="35525" x="8983663" y="5419725"/>
          <p14:tracePt t="35541" x="8966200" y="5419725"/>
          <p14:tracePt t="35558" x="8929688" y="5419725"/>
          <p14:tracePt t="35575" x="8875713" y="5419725"/>
          <p14:tracePt t="35591" x="8823325" y="5419725"/>
          <p14:tracePt t="35608" x="8751888" y="5419725"/>
          <p14:tracePt t="35625" x="8634413" y="5419725"/>
          <p14:tracePt t="35641" x="8545513" y="5419725"/>
          <p14:tracePt t="35657" x="8528050" y="5419725"/>
          <p14:tracePt t="35674" x="8518525" y="5429250"/>
          <p14:tracePt t="35690" x="8510588" y="5429250"/>
          <p14:tracePt t="36251" x="8501063" y="5429250"/>
          <p14:tracePt t="36267" x="8491538" y="5438775"/>
          <p14:tracePt t="36275" x="8474075" y="5438775"/>
          <p14:tracePt t="36291" x="8456613" y="5438775"/>
          <p14:tracePt t="36299" x="8429625" y="5438775"/>
          <p14:tracePt t="36307" x="8358188" y="5438775"/>
          <p14:tracePt t="36324" x="8259763" y="5438775"/>
          <p14:tracePt t="36341" x="8170863" y="5438775"/>
          <p14:tracePt t="36357" x="8099425" y="5438775"/>
          <p14:tracePt t="36375" x="8062913" y="5438775"/>
          <p14:tracePt t="36391" x="8027988" y="5438775"/>
          <p14:tracePt t="36407" x="8001000" y="5429250"/>
          <p14:tracePt t="36424" x="7956550" y="5394325"/>
          <p14:tracePt t="36441" x="7902575" y="5295900"/>
          <p14:tracePt t="36457" x="7840663" y="5108575"/>
          <p14:tracePt t="36474" x="7796213" y="4875213"/>
          <p14:tracePt t="36491" x="7777163" y="4697413"/>
          <p14:tracePt t="36491" x="7769225" y="4625975"/>
          <p14:tracePt t="36508" x="7769225" y="4554538"/>
          <p14:tracePt t="36525" x="7751763" y="4429125"/>
          <p14:tracePt t="36541" x="7724775" y="4268788"/>
          <p14:tracePt t="36558" x="7653338" y="4098925"/>
          <p14:tracePt t="36574" x="7537450" y="3946525"/>
          <p14:tracePt t="36591" x="7394575" y="3830638"/>
          <p14:tracePt t="36607" x="7277100" y="3768725"/>
          <p14:tracePt t="36625" x="7251700" y="3759200"/>
          <p14:tracePt t="36642" x="7242175" y="3751263"/>
          <p14:tracePt t="36658" x="7224713" y="3751263"/>
          <p14:tracePt t="36658" x="7215188" y="3751263"/>
          <p14:tracePt t="36676" x="7197725" y="3759200"/>
          <p14:tracePt t="36693" x="7161213" y="3786188"/>
          <p14:tracePt t="36710" x="7116763" y="3840163"/>
          <p14:tracePt t="36727" x="7062788" y="3911600"/>
          <p14:tracePt t="36741" x="7045325" y="3973513"/>
          <p14:tracePt t="36758" x="7010400" y="4037013"/>
          <p14:tracePt t="36774" x="6983413" y="4116388"/>
          <p14:tracePt t="36790" x="6965950" y="4197350"/>
          <p14:tracePt t="36806" x="6946900" y="4251325"/>
          <p14:tracePt t="36822" x="6946900" y="4322763"/>
          <p14:tracePt t="36839" x="6929438" y="4384675"/>
          <p14:tracePt t="36856" x="6911975" y="4446588"/>
          <p14:tracePt t="36873" x="6902450" y="4510088"/>
          <p14:tracePt t="36889" x="6902450" y="4589463"/>
          <p14:tracePt t="36906" x="6902450" y="4660900"/>
          <p14:tracePt t="36922" x="6902450" y="4768850"/>
          <p14:tracePt t="36940" x="6902450" y="4867275"/>
          <p14:tracePt t="36956" x="6919913" y="4983163"/>
          <p14:tracePt t="36972" x="6938963" y="5089525"/>
          <p14:tracePt t="36989" x="6991350" y="5197475"/>
          <p14:tracePt t="37006" x="7062788" y="5303838"/>
          <p14:tracePt t="37022" x="7126288" y="5384800"/>
          <p14:tracePt t="37039" x="7180263" y="5446713"/>
          <p14:tracePt t="37056" x="7242175" y="5483225"/>
          <p14:tracePt t="37056" x="7277100" y="5500688"/>
          <p14:tracePt t="37076" x="7348538" y="5527675"/>
          <p14:tracePt t="37092" x="7439025" y="5527675"/>
          <p14:tracePt t="37109" x="7554913" y="5527675"/>
          <p14:tracePt t="37125" x="7715250" y="5491163"/>
          <p14:tracePt t="37142" x="7840663" y="5411788"/>
          <p14:tracePt t="37158" x="7939088" y="5286375"/>
          <p14:tracePt t="37175" x="8010525" y="5126038"/>
          <p14:tracePt t="37192" x="8037513" y="4929188"/>
          <p14:tracePt t="37208" x="8037513" y="4724400"/>
          <p14:tracePt t="37226" x="7991475" y="4527550"/>
          <p14:tracePt t="37241" x="7920038" y="4340225"/>
          <p14:tracePt t="37256" x="7796213" y="4170363"/>
          <p14:tracePt t="37273" x="7653338" y="4044950"/>
          <p14:tracePt t="37289" x="7466013" y="3956050"/>
          <p14:tracePt t="37310" x="7446963" y="3946525"/>
          <p14:tracePt t="37325" x="7446963" y="3956050"/>
          <p14:tracePt t="37374" x="7446963" y="3990975"/>
          <p14:tracePt t="37380" x="7473950" y="4044950"/>
          <p14:tracePt t="37391" x="7572375" y="4205288"/>
          <p14:tracePt t="37409" x="7724775" y="4340225"/>
          <p14:tracePt t="37426" x="7885113" y="4402138"/>
          <p14:tracePt t="37442" x="7966075" y="4419600"/>
          <p14:tracePt t="37457" x="7974013" y="4419600"/>
          <p14:tracePt t="37473" x="7974013" y="4429125"/>
          <p14:tracePt t="37588" x="7974013" y="4438650"/>
          <p14:tracePt t="37620" x="7966075" y="4446588"/>
          <p14:tracePt t="37628" x="7966075" y="4456113"/>
          <p14:tracePt t="37642" x="7956550" y="4510088"/>
          <p14:tracePt t="37642" x="7947025" y="4545013"/>
          <p14:tracePt t="37661" x="7929563" y="4652963"/>
          <p14:tracePt t="37677" x="7920038" y="4776788"/>
          <p14:tracePt t="37692" x="7920038" y="4884738"/>
          <p14:tracePt t="37708" x="7929563" y="4965700"/>
          <p14:tracePt t="37724" x="7929563" y="5000625"/>
          <p14:tracePt t="37741" x="7929563" y="5027613"/>
          <p14:tracePt t="37757" x="7929563" y="5045075"/>
          <p14:tracePt t="37774" x="7929563" y="5054600"/>
          <p14:tracePt t="37907" x="7929563" y="5062538"/>
          <p14:tracePt t="37923" x="7929563" y="5081588"/>
          <p14:tracePt t="37939" x="7929563" y="5099050"/>
          <p14:tracePt t="37947" x="7929563" y="5116513"/>
          <p14:tracePt t="37956" x="7956550" y="5153025"/>
          <p14:tracePt t="37972" x="7991475" y="5205413"/>
          <p14:tracePt t="37989" x="8062913" y="5241925"/>
          <p14:tracePt t="38006" x="8161338" y="5251450"/>
          <p14:tracePt t="38023" x="8296275" y="5251450"/>
          <p14:tracePt t="38039" x="8412163" y="5197475"/>
          <p14:tracePt t="38039" x="8456613" y="5133975"/>
          <p14:tracePt t="38060" x="8501063" y="5054600"/>
          <p14:tracePt t="38075" x="8528050" y="4875213"/>
          <p14:tracePt t="38075" x="8528050" y="4768850"/>
          <p14:tracePt t="38092" x="8483600" y="4554538"/>
          <p14:tracePt t="38109" x="8412163" y="4375150"/>
          <p14:tracePt t="38126" x="8323263" y="4259263"/>
          <p14:tracePt t="38142" x="8224838" y="4197350"/>
          <p14:tracePt t="38158" x="8108950" y="4152900"/>
          <p14:tracePt t="38173" x="8010525" y="4108450"/>
          <p14:tracePt t="38189" x="7902575" y="4081463"/>
          <p14:tracePt t="38206" x="7777163" y="4071938"/>
          <p14:tracePt t="38223" x="7643813" y="4054475"/>
          <p14:tracePt t="38239" x="7518400" y="4044950"/>
          <p14:tracePt t="38256" x="7402513" y="4037013"/>
          <p14:tracePt t="38273" x="7323138" y="4037013"/>
          <p14:tracePt t="38289" x="7286625" y="4037013"/>
          <p14:tracePt t="38306" x="7251700" y="4037013"/>
          <p14:tracePt t="38306" x="7232650" y="4054475"/>
          <p14:tracePt t="38324" x="7197725" y="4089400"/>
          <p14:tracePt t="38340" x="7153275" y="4187825"/>
          <p14:tracePt t="38356" x="7126288" y="4322763"/>
          <p14:tracePt t="38375" x="7099300" y="4465638"/>
          <p14:tracePt t="38389" x="7072313" y="4581525"/>
          <p14:tracePt t="38406" x="7054850" y="4660900"/>
          <p14:tracePt t="38423" x="7037388" y="4732338"/>
          <p14:tracePt t="38439" x="7027863" y="4795838"/>
          <p14:tracePt t="38456" x="7018338" y="4848225"/>
          <p14:tracePt t="38473" x="7018338" y="4919663"/>
          <p14:tracePt t="38489" x="7018338" y="5000625"/>
          <p14:tracePt t="38506" x="7027863" y="5116513"/>
          <p14:tracePt t="38524" x="7037388" y="5143500"/>
          <p14:tracePt t="38524" x="7045325" y="5170488"/>
          <p14:tracePt t="38540" x="7072313" y="5205413"/>
          <p14:tracePt t="38556" x="7108825" y="5232400"/>
          <p14:tracePt t="38573" x="7170738" y="5276850"/>
          <p14:tracePt t="38589" x="7251700" y="5330825"/>
          <p14:tracePt t="38606" x="7367588" y="5367338"/>
          <p14:tracePt t="38623" x="7456488" y="5375275"/>
          <p14:tracePt t="38639" x="7510463" y="5375275"/>
          <p14:tracePt t="38656" x="7554913" y="5375275"/>
          <p14:tracePt t="38673" x="7581900" y="5348288"/>
          <p14:tracePt t="38689" x="7626350" y="5286375"/>
          <p14:tracePt t="38706" x="7680325" y="5081588"/>
          <p14:tracePt t="38724" x="7688263" y="4991100"/>
          <p14:tracePt t="38739" x="7697788" y="4724400"/>
          <p14:tracePt t="38757" x="7680325" y="4537075"/>
          <p14:tracePt t="38774" x="7599363" y="4384675"/>
          <p14:tracePt t="38790" x="7500938" y="4268788"/>
          <p14:tracePt t="38807" x="7331075" y="4170363"/>
          <p14:tracePt t="38824" x="7134225" y="4089400"/>
          <p14:tracePt t="38840" x="6965950" y="4054475"/>
          <p14:tracePt t="38857" x="6884988" y="4037013"/>
          <p14:tracePt t="38875" x="6840538" y="4037013"/>
          <p14:tracePt t="38891" x="6823075" y="4037013"/>
          <p14:tracePt t="38908" x="6796088" y="4054475"/>
          <p14:tracePt t="38925" x="6777038" y="4116388"/>
          <p14:tracePt t="38942" x="6769100" y="4276725"/>
          <p14:tracePt t="38957" x="6769100" y="4456113"/>
          <p14:tracePt t="38974" x="6840538" y="4643438"/>
          <p14:tracePt t="38989" x="6956425" y="4813300"/>
          <p14:tracePt t="39006" x="7116763" y="4965700"/>
          <p14:tracePt t="39022" x="7313613" y="5072063"/>
          <p14:tracePt t="39039" x="7473950" y="5116513"/>
          <p14:tracePt t="39056" x="7545388" y="5143500"/>
          <p14:tracePt t="39074" x="7599363" y="5143500"/>
          <p14:tracePt t="39074" x="7626350" y="5143500"/>
          <p14:tracePt t="39092" x="7661275" y="5143500"/>
          <p14:tracePt t="39107" x="7759700" y="5072063"/>
          <p14:tracePt t="39125" x="7823200" y="4965700"/>
          <p14:tracePt t="39141" x="7875588" y="4786313"/>
          <p14:tracePt t="39158" x="7902575" y="4616450"/>
          <p14:tracePt t="39175" x="7902575" y="4446588"/>
          <p14:tracePt t="39191" x="7858125" y="4276725"/>
          <p14:tracePt t="39207" x="7724775" y="4081463"/>
          <p14:tracePt t="39225" x="7518400" y="3919538"/>
          <p14:tracePt t="39240" x="7153275" y="3751263"/>
          <p14:tracePt t="39256" x="6911975" y="3687763"/>
          <p14:tracePt t="39273" x="6796088" y="3679825"/>
          <p14:tracePt t="39289" x="6759575" y="3679825"/>
          <p14:tracePt t="39306" x="6742113" y="3697288"/>
          <p14:tracePt t="39306" x="6732588" y="3732213"/>
          <p14:tracePt t="39324" x="6724650" y="3803650"/>
          <p14:tracePt t="39339" x="6724650" y="4133850"/>
          <p14:tracePt t="39357" x="6804025" y="4384675"/>
          <p14:tracePt t="39374" x="6965950" y="4589463"/>
          <p14:tracePt t="39390" x="7242175" y="4776788"/>
          <p14:tracePt t="39410" x="7500938" y="4875213"/>
          <p14:tracePt t="39426" x="7688263" y="4902200"/>
          <p14:tracePt t="39441" x="7813675" y="4911725"/>
          <p14:tracePt t="39458" x="7867650" y="4911725"/>
          <p14:tracePt t="39458" x="7885113" y="4894263"/>
          <p14:tracePt t="39476" x="7912100" y="4848225"/>
          <p14:tracePt t="39493" x="7929563" y="4759325"/>
          <p14:tracePt t="39510" x="7929563" y="4633913"/>
          <p14:tracePt t="39528" x="7929563" y="4537075"/>
          <p14:tracePt t="39544" x="7875588" y="4465638"/>
          <p14:tracePt t="39558" x="7813675" y="4456113"/>
          <p14:tracePt t="39573" x="7751763" y="4456113"/>
          <p14:tracePt t="39590" x="7705725" y="4456113"/>
          <p14:tracePt t="39606" x="7661275" y="4518025"/>
          <p14:tracePt t="39624" x="7643813" y="4652963"/>
          <p14:tracePt t="39640" x="7643813" y="4830763"/>
          <p14:tracePt t="39656" x="7715250" y="5000625"/>
          <p14:tracePt t="39673" x="7831138" y="5133975"/>
          <p14:tracePt t="39673" x="7885113" y="5180013"/>
          <p14:tracePt t="39692" x="7920038" y="5205413"/>
          <p14:tracePt t="39706" x="7956550" y="5214938"/>
          <p14:tracePt t="39725" x="7974013" y="5214938"/>
          <p14:tracePt t="39741" x="7974013" y="5205413"/>
          <p14:tracePt t="39764" x="7974013" y="5187950"/>
          <p14:tracePt t="39779" x="7974013" y="5180013"/>
          <p14:tracePt t="39789" x="7974013" y="5170488"/>
          <p14:tracePt t="39806" x="7974013" y="5160963"/>
          <p14:tracePt t="39996" x="7983538" y="5160963"/>
          <p14:tracePt t="40027" x="7983538" y="5153025"/>
        </p14:tracePtLst>
      </p14:laserTraceLst>
    </p:ext>
  </p:extLs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72200" y="404664"/>
            <a:ext cx="2400300" cy="1737360"/>
          </a:xfrm>
        </p:spPr>
        <p:txBody>
          <a:bodyPr/>
          <a:lstStyle/>
          <a:p>
            <a:r>
              <a:rPr lang="pt-BR" dirty="0"/>
              <a:t>Planejamento e projeto industrial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72200" y="2204864"/>
            <a:ext cx="2400300" cy="3291840"/>
          </a:xfrm>
        </p:spPr>
        <p:txBody>
          <a:bodyPr>
            <a:noAutofit/>
          </a:bodyPr>
          <a:lstStyle/>
          <a:p>
            <a:r>
              <a:rPr lang="pt-BR" altLang="pt-BR" sz="1800" dirty="0"/>
              <a:t>O Engenheiro de Alimentos é essencial na definição dos processos, equipamentos e instalações industriais, bem como no estudo da viabilidade econômico-financeira do projeto de investimento</a:t>
            </a:r>
            <a:endParaRPr lang="pt-BR" sz="1800" dirty="0"/>
          </a:p>
        </p:txBody>
      </p:sp>
      <p:pic>
        <p:nvPicPr>
          <p:cNvPr id="6" name="Picture 10" descr="115315301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6" r="1980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6153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851"/>
    </mc:Choice>
    <mc:Fallback xmlns="">
      <p:transition spd="slow" advTm="348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3A86A75C-4F4B-4683-9AE1-C65F6400EC91}">
      <p14:laserTraceLst xmlns:p14="http://schemas.microsoft.com/office/powerpoint/2010/main">
        <p14:tracePtLst>
          <p14:tracePt t="516" x="7983538" y="5143500"/>
          <p14:tracePt t="517" x="7983538" y="5153025"/>
          <p14:tracePt t="838" x="7966075" y="5133975"/>
          <p14:tracePt t="1695" x="7920038" y="5081588"/>
          <p14:tracePt t="1702" x="7848600" y="5000625"/>
          <p14:tracePt t="1715" x="7697788" y="4867275"/>
          <p14:tracePt t="1733" x="7537450" y="4751388"/>
          <p14:tracePt t="1749" x="7419975" y="4660900"/>
          <p14:tracePt t="1765" x="7367588" y="4625975"/>
          <p14:tracePt t="1781" x="7259638" y="4581525"/>
          <p14:tracePt t="1799" x="7215188" y="4554538"/>
          <p14:tracePt t="1816" x="7197725" y="4545013"/>
          <p14:tracePt t="1831" x="7188200" y="4545013"/>
          <p14:tracePt t="1847" x="7188200" y="4537075"/>
          <p14:tracePt t="2190" x="7180263" y="4527550"/>
          <p14:tracePt t="2606" x="7170738" y="4500563"/>
          <p14:tracePt t="2614" x="7126288" y="4429125"/>
          <p14:tracePt t="2623" x="7081838" y="4330700"/>
          <p14:tracePt t="2635" x="6965950" y="4108450"/>
          <p14:tracePt t="2651" x="6858000" y="3902075"/>
          <p14:tracePt t="2667" x="6759575" y="3741738"/>
          <p14:tracePt t="2683" x="6626225" y="3581400"/>
          <p14:tracePt t="2700" x="6429375" y="3419475"/>
          <p14:tracePt t="2700" x="6330950" y="3348038"/>
          <p14:tracePt t="2718" x="6224588" y="3303588"/>
          <p14:tracePt t="2733" x="6045200" y="3232150"/>
          <p14:tracePt t="2752" x="6018213" y="3232150"/>
          <p14:tracePt t="2768" x="6010275" y="3232150"/>
          <p14:tracePt t="2784" x="6010275" y="3224213"/>
          <p14:tracePt t="2910" x="6010275" y="3214688"/>
          <p14:tracePt t="2918" x="6010275" y="3205163"/>
          <p14:tracePt t="2933" x="6054725" y="3152775"/>
          <p14:tracePt t="2933" x="6081713" y="3116263"/>
          <p14:tracePt t="2951" x="6108700" y="3081338"/>
          <p14:tracePt t="2967" x="6116638" y="3071813"/>
          <p14:tracePt t="2983" x="6126163" y="3054350"/>
          <p14:tracePt t="3000" x="6134100" y="3044825"/>
          <p14:tracePt t="3016" x="6143625" y="3044825"/>
          <p14:tracePt t="3166" x="6170613" y="3036888"/>
          <p14:tracePt t="3174" x="6232525" y="3009900"/>
          <p14:tracePt t="3183" x="6419850" y="2938463"/>
          <p14:tracePt t="3200" x="6589713" y="2840038"/>
          <p14:tracePt t="3217" x="6715125" y="2732088"/>
          <p14:tracePt t="3233" x="6858000" y="2616200"/>
          <p14:tracePt t="3250" x="6973888" y="2473325"/>
          <p14:tracePt t="3267" x="7027863" y="2384425"/>
          <p14:tracePt t="3283" x="7045325" y="2295525"/>
          <p14:tracePt t="3300" x="7045325" y="2205038"/>
          <p14:tracePt t="3300" x="7045325" y="2160588"/>
          <p14:tracePt t="3318" x="7045325" y="2108200"/>
          <p14:tracePt t="3333" x="6983413" y="1919288"/>
          <p14:tracePt t="3351" x="6875463" y="1758950"/>
          <p14:tracePt t="3367" x="6786563" y="1633538"/>
          <p14:tracePt t="3384" x="6724650" y="1571625"/>
          <p14:tracePt t="3400" x="6697663" y="1536700"/>
          <p14:tracePt t="3415" x="6670675" y="1509713"/>
          <p14:tracePt t="3432" x="6653213" y="1473200"/>
          <p14:tracePt t="3449" x="6643688" y="1428750"/>
          <p14:tracePt t="3465" x="6626225" y="1393825"/>
          <p14:tracePt t="3482" x="6626225" y="1374775"/>
          <p14:tracePt t="3498" x="6608763" y="1374775"/>
          <p14:tracePt t="3515" x="6608763" y="1366838"/>
          <p14:tracePt t="3532" x="6599238" y="1366838"/>
          <p14:tracePt t="3548" x="6599238" y="1374775"/>
          <p14:tracePt t="3709" x="6599238" y="1384300"/>
          <p14:tracePt t="3717" x="6599238" y="1393825"/>
          <p14:tracePt t="3725" x="6599238" y="1401763"/>
          <p14:tracePt t="3782" x="6608763" y="1411288"/>
          <p14:tracePt t="3789" x="6626225" y="1428750"/>
          <p14:tracePt t="3799" x="6653213" y="1446213"/>
          <p14:tracePt t="3816" x="6670675" y="1465263"/>
          <p14:tracePt t="3832" x="6697663" y="1473200"/>
          <p14:tracePt t="3849" x="6705600" y="1482725"/>
          <p14:tracePt t="3866" x="6715125" y="1482725"/>
          <p14:tracePt t="3882" x="6732588" y="1482725"/>
          <p14:tracePt t="3898" x="6751638" y="1482725"/>
          <p14:tracePt t="3915" x="6777038" y="1500188"/>
          <p14:tracePt t="3932" x="6813550" y="1500188"/>
          <p14:tracePt t="3947" x="6858000" y="1500188"/>
          <p14:tracePt t="3964" x="6902450" y="1500188"/>
          <p14:tracePt t="3980" x="6911975" y="1490663"/>
          <p14:tracePt t="3980" x="6929438" y="1490663"/>
          <p14:tracePt t="3998" x="6973888" y="1490663"/>
          <p14:tracePt t="4014" x="7027863" y="1490663"/>
          <p14:tracePt t="4030" x="7072313" y="1490663"/>
          <p14:tracePt t="4047" x="7081838" y="1490663"/>
          <p14:tracePt t="4064" x="7089775" y="1490663"/>
          <p14:tracePt t="4080" x="7089775" y="1482725"/>
          <p14:tracePt t="4101" x="7089775" y="1473200"/>
          <p14:tracePt t="4117" x="7099300" y="1473200"/>
          <p14:tracePt t="4131" x="7099300" y="1455738"/>
          <p14:tracePt t="4147" x="7099300" y="1438275"/>
          <p14:tracePt t="4164" x="7081838" y="1419225"/>
          <p14:tracePt t="4181" x="7027863" y="1419225"/>
          <p14:tracePt t="4198" x="6991350" y="1401763"/>
          <p14:tracePt t="4214" x="6946900" y="1401763"/>
          <p14:tracePt t="4231" x="6929438" y="1401763"/>
          <p14:tracePt t="4249" x="6911975" y="1401763"/>
          <p14:tracePt t="4266" x="6902450" y="1411288"/>
          <p14:tracePt t="4284" x="6894513" y="1411288"/>
          <p14:tracePt t="4301" x="6884988" y="1411288"/>
          <p14:tracePt t="4318" x="6884988" y="1419225"/>
          <p14:tracePt t="4343" x="6875463" y="1428750"/>
          <p14:tracePt t="4359" x="6867525" y="1428750"/>
          <p14:tracePt t="4368" x="6867525" y="1446213"/>
          <p14:tracePt t="4384" x="6858000" y="1465263"/>
          <p14:tracePt t="4401" x="6858000" y="1473200"/>
          <p14:tracePt t="4417" x="6858000" y="1482725"/>
          <p14:tracePt t="4433" x="6858000" y="1490663"/>
          <p14:tracePt t="4450" x="6858000" y="1500188"/>
          <p14:tracePt t="4467" x="6858000" y="1509713"/>
          <p14:tracePt t="4484" x="6867525" y="1509713"/>
          <p14:tracePt t="4711" x="6884988" y="1509713"/>
          <p14:tracePt t="4719" x="7037388" y="1473200"/>
          <p14:tracePt t="4736" x="7251700" y="1428750"/>
          <p14:tracePt t="4753" x="7394575" y="1366838"/>
          <p14:tracePt t="4769" x="7419975" y="1357313"/>
          <p14:tracePt t="4787" x="7429500" y="1347788"/>
          <p14:tracePt t="4803" x="7439025" y="1339850"/>
          <p14:tracePt t="4820" x="7439025" y="1330325"/>
          <p14:tracePt t="4832" x="7439025" y="1312863"/>
          <p14:tracePt t="4849" x="7439025" y="1295400"/>
          <p14:tracePt t="4866" x="7439025" y="1285875"/>
          <p14:tracePt t="4882" x="7439025" y="1276350"/>
          <p14:tracePt t="4899" x="7439025" y="1268413"/>
          <p14:tracePt t="4916" x="7439025" y="1258888"/>
          <p14:tracePt t="4934" x="7439025" y="1241425"/>
          <p14:tracePt t="4951" x="7439025" y="1223963"/>
          <p14:tracePt t="4967" x="7439025" y="1214438"/>
          <p14:tracePt t="4982" x="7439025" y="1204913"/>
          <p14:tracePt t="4999" x="7429500" y="1196975"/>
          <p14:tracePt t="5016" x="7419975" y="1187450"/>
          <p14:tracePt t="5038" x="7419975" y="1179513"/>
          <p14:tracePt t="5054" x="7412038" y="1179513"/>
          <p14:tracePt t="5231" x="7394575" y="1179513"/>
          <p14:tracePt t="5239" x="7358063" y="1196975"/>
          <p14:tracePt t="5249" x="7269163" y="1250950"/>
          <p14:tracePt t="5267" x="7188200" y="1285875"/>
          <p14:tracePt t="5283" x="7126288" y="1295400"/>
          <p14:tracePt t="5300" x="7054850" y="1295400"/>
          <p14:tracePt t="5317" x="6946900" y="1295400"/>
          <p14:tracePt t="5333" x="6823075" y="1295400"/>
          <p14:tracePt t="5333" x="6777038" y="1295400"/>
          <p14:tracePt t="5351" x="6670675" y="1295400"/>
          <p14:tracePt t="5367" x="6634163" y="1295400"/>
          <p14:tracePt t="5384" x="6626225" y="1295400"/>
          <p14:tracePt t="5415" x="6608763" y="1295400"/>
          <p14:tracePt t="5430" x="6599238" y="1295400"/>
          <p14:tracePt t="5438" x="6589713" y="1303338"/>
          <p14:tracePt t="5449" x="6581775" y="1312863"/>
          <p14:tracePt t="5467" x="6562725" y="1330325"/>
          <p14:tracePt t="5484" x="6537325" y="1347788"/>
          <p14:tracePt t="5501" x="6500813" y="1374775"/>
          <p14:tracePt t="5515" x="6483350" y="1384300"/>
          <p14:tracePt t="5532" x="6473825" y="1411288"/>
          <p14:tracePt t="5548" x="6473825" y="1419225"/>
          <p14:tracePt t="5565" x="6465888" y="1428750"/>
          <p14:tracePt t="5583" x="6456363" y="1446213"/>
          <p14:tracePt t="5600" x="6456363" y="1455738"/>
          <p14:tracePt t="5616" x="6446838" y="1465263"/>
          <p14:tracePt t="5634" x="6446838" y="1482725"/>
          <p14:tracePt t="5650" x="6446838" y="1490663"/>
          <p14:tracePt t="5666" x="6446838" y="1509713"/>
          <p14:tracePt t="5684" x="6446838" y="1527175"/>
          <p14:tracePt t="5700" x="6446838" y="1544638"/>
          <p14:tracePt t="5717" x="6456363" y="1562100"/>
          <p14:tracePt t="5733" x="6473825" y="1571625"/>
          <p14:tracePt t="5733" x="6483350" y="1581150"/>
          <p14:tracePt t="5751" x="6527800" y="1589088"/>
          <p14:tracePt t="5767" x="6616700" y="1608138"/>
          <p14:tracePt t="5784" x="6697663" y="1633538"/>
          <p14:tracePt t="5801" x="6769100" y="1633538"/>
          <p14:tracePt t="5816" x="6831013" y="1643063"/>
          <p14:tracePt t="5832" x="6867525" y="1660525"/>
          <p14:tracePt t="5850" x="6894513" y="1660525"/>
          <p14:tracePt t="5867" x="6929438" y="1660525"/>
          <p14:tracePt t="5883" x="6983413" y="1660525"/>
          <p14:tracePt t="5900" x="7010400" y="1660525"/>
          <p14:tracePt t="5917" x="7027863" y="1660525"/>
          <p14:tracePt t="5934" x="7037388" y="1660525"/>
          <p14:tracePt t="5949" x="7062788" y="1643063"/>
          <p14:tracePt t="5967" x="7072313" y="1633538"/>
          <p14:tracePt t="5983" x="7081838" y="1625600"/>
          <p14:tracePt t="6000" x="7081838" y="1633538"/>
          <p14:tracePt t="6182" x="7081838" y="1643063"/>
          <p14:tracePt t="6190" x="7081838" y="1652588"/>
          <p14:tracePt t="6200" x="7099300" y="1679575"/>
          <p14:tracePt t="6217" x="7108825" y="1697038"/>
          <p14:tracePt t="6232" x="7116763" y="1704975"/>
          <p14:tracePt t="6249" x="7126288" y="1704975"/>
          <p14:tracePt t="6266" x="7099300" y="1704975"/>
          <p14:tracePt t="6359" x="7072313" y="1679575"/>
          <p14:tracePt t="6366" x="7037388" y="1660525"/>
          <p14:tracePt t="6374" x="6983413" y="1652588"/>
          <p14:tracePt t="6383" x="6858000" y="1633538"/>
          <p14:tracePt t="6400" x="6742113" y="1625600"/>
          <p14:tracePt t="6416" x="6653213" y="1625600"/>
          <p14:tracePt t="6433" x="6626225" y="1625600"/>
          <p14:tracePt t="6450" x="6608763" y="1625600"/>
          <p14:tracePt t="6466" x="6599238" y="1625600"/>
          <p14:tracePt t="6486" x="6599238" y="1643063"/>
          <p14:tracePt t="6499" x="6581775" y="1679575"/>
          <p14:tracePt t="6515" x="6572250" y="1704975"/>
          <p14:tracePt t="6532" x="6562725" y="1731963"/>
          <p14:tracePt t="6548" x="6562725" y="1758950"/>
          <p14:tracePt t="6565" x="6562725" y="1803400"/>
          <p14:tracePt t="6565" x="6562725" y="1822450"/>
          <p14:tracePt t="6583" x="6562725" y="1884363"/>
          <p14:tracePt t="6599" x="6581775" y="1946275"/>
          <p14:tracePt t="6615" x="6643688" y="2027238"/>
          <p14:tracePt t="6633" x="6786563" y="2089150"/>
          <p14:tracePt t="6649" x="6946900" y="2160588"/>
          <p14:tracePt t="6666" x="7108825" y="2197100"/>
          <p14:tracePt t="6683" x="7242175" y="2224088"/>
          <p14:tracePt t="6700" x="7358063" y="2224088"/>
          <p14:tracePt t="6716" x="7466013" y="2205038"/>
          <p14:tracePt t="6733" x="7545388" y="2170113"/>
          <p14:tracePt t="6749" x="7581900" y="2116138"/>
          <p14:tracePt t="6767" x="7589838" y="2108200"/>
          <p14:tracePt t="6783" x="7589838" y="2089150"/>
          <p14:tracePt t="6800" x="7589838" y="2081213"/>
          <p14:tracePt t="6816" x="7589838" y="2071688"/>
          <p14:tracePt t="10352" x="7589838" y="2081213"/>
          <p14:tracePt t="10359" x="7589838" y="2089150"/>
          <p14:tracePt t="10369" x="7581900" y="2125663"/>
          <p14:tracePt t="10384" x="7562850" y="2160588"/>
          <p14:tracePt t="10401" x="7545388" y="2197100"/>
          <p14:tracePt t="10416" x="7537450" y="2251075"/>
          <p14:tracePt t="10433" x="7537450" y="2286000"/>
          <p14:tracePt t="10448" x="7510463" y="2339975"/>
          <p14:tracePt t="10465" x="7500938" y="2411413"/>
          <p14:tracePt t="10482" x="7500938" y="2500313"/>
          <p14:tracePt t="10498" x="7500938" y="2571750"/>
          <p14:tracePt t="10515" x="7500938" y="2633663"/>
          <p14:tracePt t="10532" x="7510463" y="2679700"/>
          <p14:tracePt t="10549" x="7527925" y="2732088"/>
          <p14:tracePt t="10565" x="7589838" y="2803525"/>
          <p14:tracePt t="10565" x="7626350" y="2857500"/>
          <p14:tracePt t="10582" x="7680325" y="2938463"/>
          <p14:tracePt t="10599" x="7724775" y="2965450"/>
          <p14:tracePt t="10615" x="7732713" y="2982913"/>
          <p14:tracePt t="10633" x="7742238" y="2982913"/>
          <p14:tracePt t="10648" x="7751763" y="2982913"/>
          <p14:tracePt t="10665" x="7751763" y="2990850"/>
          <p14:tracePt t="10967" x="7751763" y="3000375"/>
          <p14:tracePt t="10975" x="7751763" y="3017838"/>
          <p14:tracePt t="10985" x="7796213" y="3098800"/>
          <p14:tracePt t="11002" x="7875588" y="3187700"/>
          <p14:tracePt t="11018" x="7947025" y="3268663"/>
          <p14:tracePt t="11034" x="7983538" y="3313113"/>
          <p14:tracePt t="11049" x="7991475" y="3330575"/>
          <p14:tracePt t="11066" x="8001000" y="3348038"/>
          <p14:tracePt t="11083" x="8010525" y="3348038"/>
          <p14:tracePt t="11099" x="8018463" y="3348038"/>
          <p14:tracePt t="11231" x="8027988" y="3348038"/>
          <p14:tracePt t="11247" x="8037513" y="3348038"/>
          <p14:tracePt t="11255" x="8045450" y="3348038"/>
          <p14:tracePt t="11343" x="8045450" y="3357563"/>
          <p14:tracePt t="11351" x="8054975" y="3357563"/>
          <p14:tracePt t="11375" x="8054975" y="3367088"/>
          <p14:tracePt t="11384" x="8054975" y="3375025"/>
          <p14:tracePt t="11415" x="8054975" y="3384550"/>
          <p14:tracePt t="11447" x="8054975" y="3394075"/>
          <p14:tracePt t="12335" x="8045450" y="3394075"/>
          <p14:tracePt t="12358" x="8037513" y="3394075"/>
          <p14:tracePt t="12375" x="8027988" y="3394075"/>
          <p14:tracePt t="12383" x="8018463" y="3394075"/>
          <p14:tracePt t="12391" x="8001000" y="3394075"/>
          <p14:tracePt t="12400" x="7983538" y="3394075"/>
          <p14:tracePt t="12417" x="7966075" y="3394075"/>
          <p14:tracePt t="12433" x="7929563" y="3394075"/>
          <p14:tracePt t="12450" x="7885113" y="3394075"/>
          <p14:tracePt t="12467" x="7831138" y="3394075"/>
          <p14:tracePt t="12484" x="7804150" y="3394075"/>
          <p14:tracePt t="12499" x="7786688" y="3384550"/>
          <p14:tracePt t="12515" x="7786688" y="3375025"/>
          <p14:tracePt t="12542" x="7786688" y="3384550"/>
          <p14:tracePt t="12774" x="7796213" y="3384550"/>
          <p14:tracePt t="12790" x="7813675" y="3394075"/>
          <p14:tracePt t="12799" x="7840663" y="3402013"/>
          <p14:tracePt t="12806" x="7867650" y="3402013"/>
          <p14:tracePt t="12815" x="7929563" y="3411538"/>
          <p14:tracePt t="12832" x="7974013" y="3411538"/>
          <p14:tracePt t="14620" x="7974013" y="3419475"/>
          <p14:tracePt t="15254" x="7974013" y="3429000"/>
          <p14:tracePt t="15261" x="7974013" y="3438525"/>
          <p14:tracePt t="15277" x="7966075" y="3438525"/>
          <p14:tracePt t="15285" x="7966075" y="3446463"/>
          <p14:tracePt t="15298" x="7966075" y="3465513"/>
          <p14:tracePt t="15315" x="7947025" y="3482975"/>
          <p14:tracePt t="15332" x="7929563" y="3509963"/>
          <p14:tracePt t="15348" x="7912100" y="3527425"/>
          <p14:tracePt t="15348" x="7912100" y="3544888"/>
          <p14:tracePt t="15366" x="7894638" y="3544888"/>
          <p14:tracePt t="15382" x="7885113" y="3544888"/>
          <p14:tracePt t="15399" x="7875588" y="3554413"/>
          <p14:tracePt t="15415" x="7867650" y="3581400"/>
          <p14:tracePt t="15432" x="7858125" y="3589338"/>
          <p14:tracePt t="15448" x="7848600" y="3598863"/>
          <p14:tracePt t="15465" x="7840663" y="3598863"/>
          <p14:tracePt t="15481" x="7831138" y="3598863"/>
          <p14:tracePt t="15498" x="7823200" y="3608388"/>
          <p14:tracePt t="15515" x="7804150" y="3616325"/>
          <p14:tracePt t="15531" x="7796213" y="3625850"/>
          <p14:tracePt t="15548" x="7786688" y="3625850"/>
          <p14:tracePt t="15548" x="7777163" y="3633788"/>
          <p14:tracePt t="16444" x="7769225" y="3633788"/>
          <p14:tracePt t="17070" x="7751763" y="3633788"/>
          <p14:tracePt t="17078" x="7715250" y="3633788"/>
          <p14:tracePt t="17086" x="7670800" y="3633788"/>
          <p14:tracePt t="17100" x="7572375" y="3625850"/>
          <p14:tracePt t="17100" x="7527925" y="3616325"/>
          <p14:tracePt t="17118" x="7510463" y="3616325"/>
          <p14:tracePt t="17118" x="7483475" y="3608388"/>
          <p14:tracePt t="17135" x="7446963" y="3608388"/>
          <p14:tracePt t="17151" x="7402513" y="3608388"/>
          <p14:tracePt t="17168" x="7358063" y="3608388"/>
          <p14:tracePt t="17184" x="7331075" y="3608388"/>
          <p14:tracePt t="17200" x="7304088" y="3608388"/>
          <p14:tracePt t="17216" x="7286625" y="3608388"/>
          <p14:tracePt t="17233" x="7259638" y="3608388"/>
          <p14:tracePt t="17249" x="7251700" y="3608388"/>
          <p14:tracePt t="17265" x="7242175" y="3608388"/>
          <p14:tracePt t="17285" x="7251700" y="3608388"/>
          <p14:tracePt t="17598" x="7277100" y="3608388"/>
          <p14:tracePt t="17605" x="7296150" y="3608388"/>
          <p14:tracePt t="17616" x="7358063" y="3589338"/>
          <p14:tracePt t="17634" x="7412038" y="3589338"/>
          <p14:tracePt t="17649" x="7466013" y="3589338"/>
          <p14:tracePt t="17666" x="7500938" y="3589338"/>
          <p14:tracePt t="17683" x="7510463" y="3589338"/>
          <p14:tracePt t="17699" x="7518400" y="3589338"/>
          <p14:tracePt t="17715" x="7527925" y="3589338"/>
          <p14:tracePt t="17765" x="7537450" y="3589338"/>
          <p14:tracePt t="17774" x="7554913" y="3589338"/>
          <p14:tracePt t="17783" x="7562850" y="3589338"/>
          <p14:tracePt t="17799" x="7572375" y="3589338"/>
          <p14:tracePt t="17815" x="7599363" y="3589338"/>
          <p14:tracePt t="17831" x="7643813" y="3581400"/>
          <p14:tracePt t="17848" x="7705725" y="3571875"/>
          <p14:tracePt t="17865" x="7759700" y="3562350"/>
          <p14:tracePt t="17882" x="7769225" y="3562350"/>
          <p14:tracePt t="17898" x="7769225" y="3554413"/>
          <p14:tracePt t="17933" x="7769225" y="3544888"/>
          <p14:tracePt t="17941" x="7769225" y="3536950"/>
          <p14:tracePt t="17950" x="7769225" y="3527425"/>
          <p14:tracePt t="17965" x="7769225" y="3465513"/>
          <p14:tracePt t="17983" x="7732713" y="3402013"/>
          <p14:tracePt t="17998" x="7643813" y="3367088"/>
          <p14:tracePt t="18016" x="7554913" y="3330575"/>
          <p14:tracePt t="18032" x="7518400" y="3313113"/>
          <p14:tracePt t="18048" x="7456488" y="3286125"/>
          <p14:tracePt t="18064" x="7402513" y="3286125"/>
          <p14:tracePt t="18081" x="7340600" y="3286125"/>
          <p14:tracePt t="18098" x="7296150" y="3286125"/>
          <p14:tracePt t="18114" x="7251700" y="3286125"/>
          <p14:tracePt t="18131" x="7215188" y="3295650"/>
          <p14:tracePt t="18148" x="7161213" y="3303588"/>
          <p14:tracePt t="18164" x="7108825" y="3322638"/>
          <p14:tracePt t="18164" x="7081838" y="3330575"/>
          <p14:tracePt t="18182" x="7027863" y="3348038"/>
          <p14:tracePt t="18198" x="6973888" y="3357563"/>
          <p14:tracePt t="18215" x="6946900" y="3375025"/>
          <p14:tracePt t="18234" x="6929438" y="3375025"/>
          <p14:tracePt t="18251" x="6919913" y="3384550"/>
          <p14:tracePt t="18267" x="6919913" y="3394075"/>
          <p14:tracePt t="18284" x="6911975" y="3394075"/>
          <p14:tracePt t="18300" x="6911975" y="3402013"/>
          <p14:tracePt t="18318" x="6911975" y="3411538"/>
          <p14:tracePt t="18334" x="6911975" y="3438525"/>
          <p14:tracePt t="18351" x="6965950" y="3490913"/>
          <p14:tracePt t="18368" x="7045325" y="3536950"/>
          <p14:tracePt t="18383" x="7116763" y="3554413"/>
          <p14:tracePt t="18399" x="7170738" y="3571875"/>
          <p14:tracePt t="18416" x="7215188" y="3581400"/>
          <p14:tracePt t="18433" x="7242175" y="3581400"/>
          <p14:tracePt t="18449" x="7304088" y="3581400"/>
          <p14:tracePt t="18466" x="7375525" y="3581400"/>
          <p14:tracePt t="18483" x="7419975" y="3581400"/>
          <p14:tracePt t="18499" x="7429500" y="3581400"/>
          <p14:tracePt t="18574" x="7439025" y="3581400"/>
          <p14:tracePt t="18638" x="7446963" y="3581400"/>
          <p14:tracePt t="18670" x="7456488" y="3581400"/>
          <p14:tracePt t="18678" x="7466013" y="3581400"/>
          <p14:tracePt t="18710" x="7473950" y="3581400"/>
          <p14:tracePt t="18726" x="7483475" y="3581400"/>
          <p14:tracePt t="18735" x="7491413" y="3571875"/>
          <p14:tracePt t="18752" x="7491413" y="3562350"/>
          <p14:tracePt t="19678" x="7473950" y="3562350"/>
          <p14:tracePt t="20157" x="7456488" y="3554413"/>
          <p14:tracePt t="20165" x="7429500" y="3544888"/>
          <p14:tracePt t="20173" x="7402513" y="3544888"/>
          <p14:tracePt t="20182" x="7323138" y="3536950"/>
          <p14:tracePt t="20198" x="7251700" y="3527425"/>
          <p14:tracePt t="20214" x="7197725" y="3527425"/>
          <p14:tracePt t="20231" x="7153275" y="3527425"/>
          <p14:tracePt t="20248" x="7116763" y="3527425"/>
          <p14:tracePt t="20264" x="7089775" y="3527425"/>
          <p14:tracePt t="20281" x="7054850" y="3536950"/>
          <p14:tracePt t="20298" x="7037388" y="3554413"/>
          <p14:tracePt t="20314" x="7027863" y="3554413"/>
          <p14:tracePt t="20331" x="7027863" y="3562350"/>
          <p14:tracePt t="20347" x="7018338" y="3571875"/>
          <p14:tracePt t="20364" x="7018338" y="3581400"/>
          <p14:tracePt t="20381" x="7000875" y="3598863"/>
          <p14:tracePt t="20398" x="6991350" y="3625850"/>
          <p14:tracePt t="20414" x="6991350" y="3633788"/>
          <p14:tracePt t="20431" x="6991350" y="3643313"/>
          <p14:tracePt t="20448" x="6983413" y="3670300"/>
          <p14:tracePt t="20464" x="6983413" y="3697288"/>
          <p14:tracePt t="20481" x="6983413" y="3732213"/>
          <p14:tracePt t="20498" x="6983413" y="3751263"/>
          <p14:tracePt t="20517" x="6983413" y="3795713"/>
          <p14:tracePt t="20517" x="7010400" y="3803650"/>
          <p14:tracePt t="20534" x="7018338" y="3830638"/>
          <p14:tracePt t="20548" x="7045325" y="3848100"/>
          <p14:tracePt t="20565" x="7081838" y="3875088"/>
          <p14:tracePt t="20582" x="7108825" y="3894138"/>
          <p14:tracePt t="20598" x="7126288" y="3894138"/>
          <p14:tracePt t="20615" x="7134225" y="3894138"/>
          <p14:tracePt t="20633" x="7143750" y="3894138"/>
          <p14:tracePt t="20648" x="7161213" y="3894138"/>
          <p14:tracePt t="20664" x="7180263" y="3902075"/>
          <p14:tracePt t="20681" x="7205663" y="3911600"/>
          <p14:tracePt t="20698" x="7242175" y="3911600"/>
          <p14:tracePt t="20715" x="7269163" y="3929063"/>
          <p14:tracePt t="20731" x="7277100" y="3929063"/>
          <p14:tracePt t="20748" x="7296150" y="3929063"/>
          <p14:tracePt t="20764" x="7323138" y="3938588"/>
          <p14:tracePt t="20782" x="7367588" y="3938588"/>
          <p14:tracePt t="20798" x="7446963" y="3938588"/>
          <p14:tracePt t="20815" x="7500938" y="3938588"/>
          <p14:tracePt t="20831" x="7527925" y="3938588"/>
          <p14:tracePt t="20848" x="7545388" y="3938588"/>
          <p14:tracePt t="20865" x="7554913" y="3938588"/>
          <p14:tracePt t="20881" x="7572375" y="3938588"/>
          <p14:tracePt t="20898" x="7589838" y="3938588"/>
          <p14:tracePt t="20915" x="7599363" y="3938588"/>
          <p14:tracePt t="20931" x="7599363" y="3929063"/>
          <p14:tracePt t="20948" x="7608888" y="3919538"/>
          <p14:tracePt t="20964" x="7616825" y="3894138"/>
          <p14:tracePt t="20964" x="7616825" y="3884613"/>
          <p14:tracePt t="20982" x="7616825" y="3822700"/>
          <p14:tracePt t="20998" x="7608888" y="3759200"/>
          <p14:tracePt t="21015" x="7562850" y="3705225"/>
          <p14:tracePt t="21031" x="7518400" y="3679825"/>
          <p14:tracePt t="21048" x="7446963" y="3643313"/>
          <p14:tracePt t="21065" x="7394575" y="3616325"/>
          <p14:tracePt t="21081" x="7323138" y="3598863"/>
          <p14:tracePt t="21098" x="7259638" y="3598863"/>
          <p14:tracePt t="21114" x="7224713" y="3598863"/>
          <p14:tracePt t="21132" x="7197725" y="3589338"/>
          <p14:tracePt t="21148" x="7153275" y="3589338"/>
          <p14:tracePt t="21148" x="7134225" y="3589338"/>
          <p14:tracePt t="21166" x="7116763" y="3589338"/>
          <p14:tracePt t="21181" x="7054850" y="3598863"/>
          <p14:tracePt t="21199" x="7037388" y="3608388"/>
          <p14:tracePt t="21215" x="7018338" y="3616325"/>
          <p14:tracePt t="21232" x="7018338" y="3625850"/>
          <p14:tracePt t="21301" x="7018338" y="3633788"/>
          <p14:tracePt t="21309" x="7018338" y="3652838"/>
          <p14:tracePt t="21317" x="7018338" y="3670300"/>
          <p14:tracePt t="21331" x="7018338" y="3705225"/>
          <p14:tracePt t="21348" x="7027863" y="3741738"/>
          <p14:tracePt t="21365" x="7045325" y="3786188"/>
          <p14:tracePt t="21365" x="7062788" y="3795713"/>
          <p14:tracePt t="21382" x="7081838" y="3813175"/>
          <p14:tracePt t="21398" x="7108825" y="3830638"/>
          <p14:tracePt t="21414" x="7134225" y="3848100"/>
          <p14:tracePt t="21431" x="7170738" y="3857625"/>
          <p14:tracePt t="21448" x="7224713" y="3875088"/>
          <p14:tracePt t="21464" x="7286625" y="3884613"/>
          <p14:tracePt t="21481" x="7304088" y="3894138"/>
          <p14:tracePt t="21499" x="7313613" y="3894138"/>
          <p14:tracePt t="21515" x="7331075" y="3894138"/>
          <p14:tracePt t="21533" x="7340600" y="3894138"/>
          <p14:tracePt t="21548" x="7367588" y="3894138"/>
          <p14:tracePt t="21566" x="7385050" y="3894138"/>
          <p14:tracePt t="21583" x="7375525" y="3902075"/>
          <p14:tracePt t="21790" x="7331075" y="3929063"/>
          <p14:tracePt t="21798" x="7296150" y="3946525"/>
          <p14:tracePt t="21806" x="7242175" y="3965575"/>
          <p14:tracePt t="21816" x="7099300" y="3990975"/>
          <p14:tracePt t="21833" x="6919913" y="4000500"/>
          <p14:tracePt t="21849" x="6742113" y="4000500"/>
          <p14:tracePt t="21866" x="6616700" y="3973513"/>
          <p14:tracePt t="21883" x="6491288" y="3938588"/>
          <p14:tracePt t="21899" x="6303963" y="3919538"/>
          <p14:tracePt t="21916" x="6126163" y="3884613"/>
          <p14:tracePt t="21933" x="6027738" y="3884613"/>
          <p14:tracePt t="21933" x="6000750" y="3884613"/>
          <p14:tracePt t="21950" x="5991225" y="3884613"/>
          <p14:tracePt t="21966" x="5983288" y="3884613"/>
          <p14:tracePt t="21983" x="5973763" y="3884613"/>
          <p14:tracePt t="21999" x="5973763" y="3911600"/>
          <p14:tracePt t="22016" x="5973763" y="3973513"/>
          <p14:tracePt t="22033" x="5991225" y="4081463"/>
          <p14:tracePt t="22049" x="6027738" y="4160838"/>
          <p14:tracePt t="22067" x="6072188" y="4214813"/>
          <p14:tracePt t="22083" x="6134100" y="4268788"/>
          <p14:tracePt t="22101" x="6276975" y="4330700"/>
          <p14:tracePt t="22119" x="6411913" y="4375150"/>
          <p14:tracePt t="22136" x="6518275" y="4375150"/>
          <p14:tracePt t="22152" x="6616700" y="4375150"/>
          <p14:tracePt t="22168" x="6697663" y="4375150"/>
          <p14:tracePt t="22185" x="6813550" y="4375150"/>
          <p14:tracePt t="22202" x="6919913" y="4367213"/>
          <p14:tracePt t="22220" x="7027863" y="4330700"/>
          <p14:tracePt t="22235" x="7089775" y="4313238"/>
          <p14:tracePt t="22253" x="7143750" y="4286250"/>
          <p14:tracePt t="22269" x="7180263" y="4268788"/>
          <p14:tracePt t="22283" x="7205663" y="4268788"/>
          <p14:tracePt t="22300" x="7224713" y="4259263"/>
          <p14:tracePt t="22315" x="7224713" y="4241800"/>
          <p14:tracePt t="24102" x="7224713" y="4259263"/>
          <p14:tracePt t="24942" x="7224713" y="4286250"/>
          <p14:tracePt t="24950" x="7224713" y="4313238"/>
          <p14:tracePt t="24958" x="7224713" y="4348163"/>
          <p14:tracePt t="24968" x="7224713" y="4411663"/>
          <p14:tracePt t="24984" x="7215188" y="4456113"/>
          <p14:tracePt t="25001" x="7205663" y="4491038"/>
          <p14:tracePt t="25018" x="7205663" y="4527550"/>
          <p14:tracePt t="25034" x="7205663" y="4562475"/>
          <p14:tracePt t="25050" x="7188200" y="4616450"/>
          <p14:tracePt t="25068" x="7188200" y="4670425"/>
          <p14:tracePt t="25084" x="7170738" y="4732338"/>
          <p14:tracePt t="25101" x="7170738" y="4768850"/>
          <p14:tracePt t="25101" x="7170738" y="4786313"/>
          <p14:tracePt t="25118" x="7170738" y="4813300"/>
          <p14:tracePt t="25136" x="7170738" y="4830763"/>
          <p14:tracePt t="25151" x="7170738" y="4857750"/>
          <p14:tracePt t="25168" x="7170738" y="4875213"/>
          <p14:tracePt t="25185" x="7170738" y="4894263"/>
          <p14:tracePt t="25200" x="7180263" y="4902200"/>
        </p14:tracePtLst>
      </p14:laserTraceLst>
    </p:ext>
  </p:extLs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Gerenciamento e administração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t-BR" altLang="pt-BR" sz="1800" dirty="0"/>
              <a:t>O Engenheiro de Alimentos possui competência para atuar na solução de problemas administrativos relacionados à cadeia agroindustrial.</a:t>
            </a:r>
          </a:p>
          <a:p>
            <a:endParaRPr lang="pt-BR" sz="1800" dirty="0"/>
          </a:p>
        </p:txBody>
      </p:sp>
      <p:pic>
        <p:nvPicPr>
          <p:cNvPr id="5" name="Picture 7" descr="empresa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0" r="4860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6250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12"/>
    </mc:Choice>
    <mc:Fallback xmlns="">
      <p:transition spd="slow" advTm="14012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72200" y="260648"/>
            <a:ext cx="2400300" cy="1737360"/>
          </a:xfrm>
        </p:spPr>
        <p:txBody>
          <a:bodyPr/>
          <a:lstStyle/>
          <a:p>
            <a:r>
              <a:rPr lang="pt-BR" dirty="0"/>
              <a:t>Marketing e vendas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444208" y="2132856"/>
            <a:ext cx="2400300" cy="3291840"/>
          </a:xfrm>
        </p:spPr>
        <p:txBody>
          <a:bodyPr>
            <a:noAutofit/>
          </a:bodyPr>
          <a:lstStyle/>
          <a:p>
            <a:r>
              <a:rPr lang="pt-BR" altLang="pt-BR" sz="1600" dirty="0"/>
              <a:t>Devido aos conhecimentos básicos em todas as áreas que compreendem a Engenharia de Alimentos (matéria-prima, processamento, aditivos, embalagens e equipamentos) este profissional tem sido bastante requisitado neste setor, tanto no âmbito nacional como no comércio exterior</a:t>
            </a:r>
            <a:endParaRPr lang="pt-BR" sz="1600" dirty="0"/>
          </a:p>
        </p:txBody>
      </p:sp>
      <p:pic>
        <p:nvPicPr>
          <p:cNvPr id="5" name="Picture 8" descr="embalagens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91" r="15991"/>
          <a:stretch>
            <a:fillRect/>
          </a:stretch>
        </p:blipFill>
        <p:spPr bwMode="auto">
          <a:xfrm>
            <a:off x="1583668" y="164500"/>
            <a:ext cx="3600400" cy="3334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embalage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687057"/>
            <a:ext cx="5112568" cy="3004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639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545"/>
    </mc:Choice>
    <mc:Fallback xmlns="">
      <p:transition spd="slow" advTm="37545"/>
    </mc:Fallback>
  </mc:AlternateContent>
  <p:extLst>
    <p:ext uri="{3A86A75C-4F4B-4683-9AE1-C65F6400EC91}">
      <p14:laserTraceLst xmlns:p14="http://schemas.microsoft.com/office/powerpoint/2010/main">
        <p14:tracePtLst>
          <p14:tracePt t="35921" x="7188200" y="4902200"/>
          <p14:tracePt t="36406" x="7205663" y="4902200"/>
          <p14:tracePt t="36415" x="7242175" y="4902200"/>
          <p14:tracePt t="36424" x="7358063" y="4902200"/>
          <p14:tracePt t="36440" x="7554913" y="4902200"/>
          <p14:tracePt t="36458" x="7858125" y="4902200"/>
          <p14:tracePt t="36473" x="8340725" y="4875213"/>
          <p14:tracePt t="36490" x="8680450" y="4840288"/>
          <p14:tracePt t="36507" x="8894763" y="4822825"/>
          <p14:tracePt t="36523" x="9037638" y="4813300"/>
        </p14:tracePtLst>
      </p14:laserTraceLst>
    </p:ext>
  </p:extLs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33888" y="188640"/>
            <a:ext cx="3866604" cy="1737360"/>
          </a:xfrm>
        </p:spPr>
        <p:txBody>
          <a:bodyPr>
            <a:normAutofit/>
          </a:bodyPr>
          <a:lstStyle/>
          <a:p>
            <a:r>
              <a:rPr lang="pt-BR" sz="3200" dirty="0"/>
              <a:t>Desenvolvimento de novos processos e produtos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833888" y="2276872"/>
            <a:ext cx="3866604" cy="4246200"/>
          </a:xfrm>
        </p:spPr>
        <p:txBody>
          <a:bodyPr>
            <a:noAutofit/>
          </a:bodyPr>
          <a:lstStyle/>
          <a:p>
            <a:r>
              <a:rPr lang="pt-BR" altLang="pt-BR" sz="1800" dirty="0"/>
              <a:t>A partir de estudos da necessidade de determinados produtos no mercado, o Engenheiro de Alimentos possui competência adquirida para desenvolver novos produtos alimentícios, utilizando os conhecimentos em matérias-primas, processos e equipamentos, fornecendo os subsídios necessários para o lançamento de um novo produto e propondo argumentos de vendas e bases para cálculos de custos</a:t>
            </a:r>
            <a:endParaRPr lang="pt-BR" sz="1800" dirty="0"/>
          </a:p>
        </p:txBody>
      </p:sp>
      <p:pic>
        <p:nvPicPr>
          <p:cNvPr id="5" name="Picture 6" descr="mc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46" r="15946"/>
          <a:stretch>
            <a:fillRect/>
          </a:stretch>
        </p:blipFill>
        <p:spPr bwMode="auto">
          <a:xfrm>
            <a:off x="443508" y="268907"/>
            <a:ext cx="3384376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pet506015zo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08" y="3429744"/>
            <a:ext cx="4104456" cy="3304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097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127"/>
    </mc:Choice>
    <mc:Fallback xmlns="">
      <p:transition spd="slow" advTm="48127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93184" y="416720"/>
            <a:ext cx="2400300" cy="1737360"/>
          </a:xfrm>
        </p:spPr>
        <p:txBody>
          <a:bodyPr>
            <a:normAutofit/>
          </a:bodyPr>
          <a:lstStyle/>
          <a:p>
            <a:r>
              <a:rPr lang="pt-BR" sz="3200" dirty="0"/>
              <a:t>Projeto e adaptação de equipamentos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796136" y="2441664"/>
            <a:ext cx="2656354" cy="4030176"/>
          </a:xfrm>
        </p:spPr>
        <p:txBody>
          <a:bodyPr>
            <a:noAutofit/>
          </a:bodyPr>
          <a:lstStyle/>
          <a:p>
            <a:r>
              <a:rPr lang="pt-BR" altLang="pt-BR" sz="1800" dirty="0"/>
              <a:t>Destaca-se a participação do Engenheiro de Alimentos nos projetos e adaptação de equipamentos. Esta atuação tem permitido um melhor desempenho dos equipamentos utilizados na indústria de alimentos.</a:t>
            </a:r>
          </a:p>
          <a:p>
            <a:endParaRPr lang="pt-BR" sz="1800" dirty="0"/>
          </a:p>
        </p:txBody>
      </p:sp>
      <p:pic>
        <p:nvPicPr>
          <p:cNvPr id="5" name="Picture 11" descr="xt+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99" b="13999"/>
          <a:stretch>
            <a:fillRect/>
          </a:stretch>
        </p:blipFill>
        <p:spPr bwMode="auto">
          <a:xfrm>
            <a:off x="1691680" y="116632"/>
            <a:ext cx="3284290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3" descr="freezer_vert_3p_3g_a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356992"/>
            <a:ext cx="3356298" cy="3274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7431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102"/>
    </mc:Choice>
    <mc:Fallback xmlns="">
      <p:transition spd="slow" advTm="471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3A86A75C-4F4B-4683-9AE1-C65F6400EC91}">
      <p14:laserTraceLst xmlns:p14="http://schemas.microsoft.com/office/powerpoint/2010/main">
        <p14:tracePtLst>
          <p14:tracePt t="18905" x="8777288" y="3017838"/>
          <p14:tracePt t="18912" x="8528050" y="2776538"/>
          <p14:tracePt t="18921" x="8269288" y="2517775"/>
          <p14:tracePt t="18929" x="7626350" y="2036763"/>
          <p14:tracePt t="18946" x="6884988" y="1589088"/>
          <p14:tracePt t="18963" x="6153150" y="1196975"/>
          <p14:tracePt t="18979" x="5599113" y="866775"/>
          <p14:tracePt t="18996" x="5259388" y="642938"/>
          <p14:tracePt t="19013" x="5054600" y="517525"/>
          <p14:tracePt t="19029" x="4973638" y="465138"/>
          <p14:tracePt t="19045" x="4919663" y="446088"/>
          <p14:tracePt t="19063" x="4857750" y="446088"/>
          <p14:tracePt t="19079" x="4724400" y="446088"/>
          <p14:tracePt t="19095" x="4483100" y="465138"/>
          <p14:tracePt t="19113" x="4330700" y="482600"/>
          <p14:tracePt t="19130" x="4187825" y="500063"/>
          <p14:tracePt t="19146" x="3973513" y="509588"/>
          <p14:tracePt t="19162" x="3670300" y="527050"/>
          <p14:tracePt t="19178" x="3205163" y="544513"/>
          <p14:tracePt t="19195" x="2687638" y="571500"/>
          <p14:tracePt t="19212" x="2303463" y="608013"/>
          <p14:tracePt t="19228" x="2098675" y="642938"/>
          <p14:tracePt t="19245" x="1955800" y="687388"/>
          <p14:tracePt t="19262" x="1857375" y="768350"/>
          <p14:tracePt t="19279" x="1776413" y="857250"/>
          <p14:tracePt t="19295" x="1731963" y="938213"/>
          <p14:tracePt t="19311" x="1697038" y="1009650"/>
          <p14:tracePt t="19311" x="1687513" y="1054100"/>
          <p14:tracePt t="19329" x="1652588" y="1133475"/>
          <p14:tracePt t="19345" x="1598613" y="1231900"/>
          <p14:tracePt t="19362" x="1554163" y="1322388"/>
          <p14:tracePt t="19378" x="1517650" y="1401763"/>
          <p14:tracePt t="19396" x="1490663" y="1500188"/>
          <p14:tracePt t="19413" x="1455738" y="1625600"/>
          <p14:tracePt t="19429" x="1438275" y="1758950"/>
          <p14:tracePt t="19445" x="1438275" y="1884363"/>
          <p14:tracePt t="19461" x="1473200" y="1982788"/>
          <p14:tracePt t="19478" x="1517650" y="2044700"/>
          <p14:tracePt t="19494" x="1571625" y="2108200"/>
          <p14:tracePt t="19511" x="1670050" y="2179638"/>
          <p14:tracePt t="19511" x="1724025" y="2214563"/>
          <p14:tracePt t="19529" x="1830388" y="2276475"/>
          <p14:tracePt t="19545" x="1965325" y="2322513"/>
          <p14:tracePt t="19561" x="2116138" y="2357438"/>
          <p14:tracePt t="19578" x="2251075" y="2374900"/>
          <p14:tracePt t="19595" x="2428875" y="2393950"/>
          <p14:tracePt t="19611" x="2670175" y="2419350"/>
          <p14:tracePt t="19628" x="2901950" y="2438400"/>
          <p14:tracePt t="19645" x="3071813" y="2438400"/>
          <p14:tracePt t="19661" x="3160713" y="2438400"/>
          <p14:tracePt t="19678" x="3259138" y="2446338"/>
          <p14:tracePt t="19695" x="3375025" y="2446338"/>
          <p14:tracePt t="19712" x="3517900" y="2446338"/>
          <p14:tracePt t="19712" x="3581400" y="2428875"/>
          <p14:tracePt t="19729" x="3633788" y="2393950"/>
          <p14:tracePt t="19729" x="3679825" y="2357438"/>
          <p14:tracePt t="19745" x="3759200" y="2241550"/>
          <p14:tracePt t="19761" x="3840163" y="2108200"/>
          <p14:tracePt t="19778" x="3911600" y="1938338"/>
          <p14:tracePt t="19795" x="3965575" y="1731963"/>
          <p14:tracePt t="19811" x="3973513" y="1554163"/>
          <p14:tracePt t="19828" x="3965575" y="1393825"/>
          <p14:tracePt t="19845" x="3857625" y="1214438"/>
          <p14:tracePt t="19861" x="3724275" y="1027113"/>
          <p14:tracePt t="19878" x="3544888" y="812800"/>
          <p14:tracePt t="19895" x="3286125" y="615950"/>
          <p14:tracePt t="19911" x="2982913" y="428625"/>
          <p14:tracePt t="19911" x="2847975" y="374650"/>
          <p14:tracePt t="19929" x="2652713" y="312738"/>
          <p14:tracePt t="19945" x="2544763" y="285750"/>
          <p14:tracePt t="19961" x="2509838" y="268288"/>
          <p14:tracePt t="19978" x="2500313" y="268288"/>
          <p14:tracePt t="19994" x="2490788" y="268288"/>
          <p14:tracePt t="20011" x="2482850" y="268288"/>
          <p14:tracePt t="20028" x="2455863" y="285750"/>
          <p14:tracePt t="20045" x="2411413" y="330200"/>
          <p14:tracePt t="20061" x="2366963" y="384175"/>
          <p14:tracePt t="20078" x="2268538" y="490538"/>
          <p14:tracePt t="20098" x="2197100" y="571500"/>
          <p14:tracePt t="20113" x="2170113" y="660400"/>
          <p14:tracePt t="20130" x="2160588" y="758825"/>
          <p14:tracePt t="20145" x="2160588" y="893763"/>
          <p14:tracePt t="20162" x="2160588" y="1017588"/>
          <p14:tracePt t="20179" x="2160588" y="1160463"/>
          <p14:tracePt t="20196" x="2160588" y="1276350"/>
          <p14:tracePt t="20212" x="2197100" y="1401763"/>
          <p14:tracePt t="20229" x="2268538" y="1544638"/>
          <p14:tracePt t="20245" x="2312988" y="1643063"/>
          <p14:tracePt t="20263" x="2366963" y="1697038"/>
          <p14:tracePt t="20279" x="2411413" y="1741488"/>
          <p14:tracePt t="20296" x="2482850" y="1812925"/>
          <p14:tracePt t="20313" x="2554288" y="1866900"/>
          <p14:tracePt t="20330" x="2670175" y="1919288"/>
          <p14:tracePt t="20346" x="2830513" y="1973263"/>
          <p14:tracePt t="20363" x="3044825" y="2027238"/>
          <p14:tracePt t="20379" x="3241675" y="2054225"/>
          <p14:tracePt t="20396" x="3438525" y="2054225"/>
          <p14:tracePt t="20413" x="3633788" y="2054225"/>
          <p14:tracePt t="20430" x="3795713" y="2054225"/>
          <p14:tracePt t="20446" x="3929063" y="1990725"/>
          <p14:tracePt t="20463" x="4027488" y="1911350"/>
          <p14:tracePt t="20463" x="4071938" y="1866900"/>
          <p14:tracePt t="20481" x="4108450" y="1822450"/>
          <p14:tracePt t="20496" x="4170363" y="1704975"/>
          <p14:tracePt t="20496" x="4187825" y="1643063"/>
          <p14:tracePt t="20513" x="4224338" y="1509713"/>
          <p14:tracePt t="20529" x="4232275" y="1347788"/>
          <p14:tracePt t="20546" x="4224338" y="1196975"/>
          <p14:tracePt t="20561" x="4143375" y="1044575"/>
          <p14:tracePt t="20578" x="4044950" y="919163"/>
          <p14:tracePt t="20595" x="3938588" y="839788"/>
          <p14:tracePt t="20611" x="3830638" y="795338"/>
          <p14:tracePt t="20628" x="3724275" y="758825"/>
          <p14:tracePt t="20645" x="3625850" y="750888"/>
          <p14:tracePt t="20661" x="3517900" y="750888"/>
          <p14:tracePt t="20678" x="3402013" y="750888"/>
          <p14:tracePt t="20695" x="3251200" y="785813"/>
          <p14:tracePt t="20711" x="3116263" y="839788"/>
          <p14:tracePt t="20711" x="3062288" y="866775"/>
          <p14:tracePt t="20729" x="2965450" y="893763"/>
          <p14:tracePt t="20745" x="2884488" y="938213"/>
          <p14:tracePt t="20762" x="2803525" y="965200"/>
          <p14:tracePt t="20779" x="2741613" y="1009650"/>
          <p14:tracePt t="20795" x="2697163" y="1054100"/>
          <p14:tracePt t="20811" x="2660650" y="1108075"/>
          <p14:tracePt t="20828" x="2616200" y="1204913"/>
          <p14:tracePt t="20845" x="2589213" y="1330325"/>
          <p14:tracePt t="20861" x="2589213" y="1473200"/>
          <p14:tracePt t="20878" x="2589213" y="1633538"/>
          <p14:tracePt t="20895" x="2589213" y="1768475"/>
          <p14:tracePt t="20911" x="2598738" y="1884363"/>
          <p14:tracePt t="20911" x="2616200" y="1919288"/>
          <p14:tracePt t="20929" x="2660650" y="2009775"/>
          <p14:tracePt t="20945" x="2751138" y="2089150"/>
          <p14:tracePt t="20961" x="2901950" y="2179638"/>
          <p14:tracePt t="20978" x="3098800" y="2251075"/>
          <p14:tracePt t="20995" x="3313113" y="2259013"/>
          <p14:tracePt t="21011" x="3544888" y="2259013"/>
          <p14:tracePt t="21028" x="3776663" y="2259013"/>
          <p14:tracePt t="21045" x="3965575" y="2205038"/>
          <p14:tracePt t="21061" x="4133850" y="2108200"/>
          <p14:tracePt t="21078" x="4251325" y="1990725"/>
          <p14:tracePt t="21095" x="4322763" y="1874838"/>
          <p14:tracePt t="21111" x="4348163" y="1758950"/>
          <p14:tracePt t="21111" x="4357688" y="1724025"/>
          <p14:tracePt t="21128" x="4357688" y="1625600"/>
          <p14:tracePt t="21145" x="4348163" y="1473200"/>
          <p14:tracePt t="21161" x="4286250" y="1312863"/>
          <p14:tracePt t="21178" x="4205288" y="1152525"/>
          <p14:tracePt t="21195" x="4160838" y="1044575"/>
          <p14:tracePt t="21211" x="4108450" y="990600"/>
          <p14:tracePt t="21228" x="4062413" y="965200"/>
          <p14:tracePt t="21245" x="4037013" y="946150"/>
          <p14:tracePt t="21261" x="4017963" y="946150"/>
          <p14:tracePt t="21279" x="3990975" y="938213"/>
          <p14:tracePt t="21295" x="3965575" y="938213"/>
          <p14:tracePt t="21311" x="3911600" y="1027113"/>
          <p14:tracePt t="21311" x="3875088" y="1089025"/>
          <p14:tracePt t="21329" x="3840163" y="1258888"/>
          <p14:tracePt t="21345" x="3822700" y="1419225"/>
          <p14:tracePt t="21362" x="3822700" y="1509713"/>
          <p14:tracePt t="21378" x="3822700" y="1544638"/>
          <p14:tracePt t="21395" x="3830638" y="1562100"/>
          <p14:tracePt t="21411" x="3840163" y="1562100"/>
          <p14:tracePt t="21428" x="3848100" y="1562100"/>
          <p14:tracePt t="21488" x="3848100" y="1544638"/>
          <p14:tracePt t="21496" x="3848100" y="1517650"/>
          <p14:tracePt t="21504" x="3848100" y="1500188"/>
          <p14:tracePt t="21512" x="3848100" y="1490663"/>
          <p14:tracePt t="21528" x="3768725" y="1411288"/>
          <p14:tracePt t="21545" x="3697288" y="1384300"/>
          <p14:tracePt t="21562" x="3670300" y="1366838"/>
          <p14:tracePt t="21579" x="3652838" y="1366838"/>
          <p14:tracePt t="21596" x="3652838" y="1357313"/>
          <p14:tracePt t="21792" x="3652838" y="1347788"/>
          <p14:tracePt t="21800" x="3660775" y="1339850"/>
          <p14:tracePt t="21811" x="3660775" y="1295400"/>
          <p14:tracePt t="21828" x="3660775" y="1276350"/>
          <p14:tracePt t="21845" x="3660775" y="1268413"/>
          <p14:tracePt t="21861" x="3660775" y="1258888"/>
          <p14:tracePt t="21878" x="3660775" y="1276350"/>
          <p14:tracePt t="22352" x="3660775" y="1312863"/>
          <p14:tracePt t="22361" x="3660775" y="1347788"/>
          <p14:tracePt t="22368" x="3660775" y="1374775"/>
          <p14:tracePt t="22378" x="3679825" y="1438275"/>
          <p14:tracePt t="22395" x="3705225" y="1509713"/>
          <p14:tracePt t="22411" x="3732213" y="1581150"/>
          <p14:tracePt t="22429" x="3759200" y="1616075"/>
          <p14:tracePt t="22445" x="3768725" y="1625600"/>
          <p14:tracePt t="22461" x="3786188" y="1660525"/>
          <p14:tracePt t="22478" x="3795713" y="1697038"/>
          <p14:tracePt t="22495" x="3813175" y="1704975"/>
          <p14:tracePt t="22511" x="3813175" y="1724025"/>
          <p14:tracePt t="22528" x="3822700" y="1724025"/>
          <p14:tracePt t="22649" x="3830638" y="1714500"/>
          <p14:tracePt t="22664" x="3840163" y="1704975"/>
          <p14:tracePt t="22672" x="3848100" y="1697038"/>
          <p14:tracePt t="23572" x="3848100" y="1687513"/>
          <p14:tracePt t="24264" x="3848100" y="1670050"/>
          <p14:tracePt t="24280" x="3848100" y="1660525"/>
          <p14:tracePt t="24288" x="3848100" y="1643063"/>
          <p14:tracePt t="24296" x="3840163" y="1625600"/>
          <p14:tracePt t="24311" x="3776663" y="1589088"/>
          <p14:tracePt t="24311" x="3741738" y="1581150"/>
          <p14:tracePt t="24329" x="3670300" y="1544638"/>
          <p14:tracePt t="24345" x="3608388" y="1517650"/>
          <p14:tracePt t="24362" x="3544888" y="1500188"/>
          <p14:tracePt t="24378" x="3509963" y="1490663"/>
          <p14:tracePt t="24395" x="3455988" y="1490663"/>
          <p14:tracePt t="24412" x="3394075" y="1482725"/>
          <p14:tracePt t="24429" x="3357563" y="1482725"/>
          <p14:tracePt t="24445" x="3340100" y="1482725"/>
          <p14:tracePt t="24462" x="3330575" y="1482725"/>
          <p14:tracePt t="24478" x="3295650" y="1482725"/>
          <p14:tracePt t="24495" x="3214688" y="1527175"/>
          <p14:tracePt t="24495" x="3152775" y="1544638"/>
          <p14:tracePt t="24513" x="3089275" y="1562100"/>
          <p14:tracePt t="24528" x="2938463" y="1616075"/>
          <p14:tracePt t="24545" x="2901950" y="1633538"/>
          <p14:tracePt t="24562" x="2874963" y="1643063"/>
          <p14:tracePt t="24578" x="2867025" y="1660525"/>
          <p14:tracePt t="24595" x="2847975" y="1670050"/>
          <p14:tracePt t="24612" x="2830513" y="1704975"/>
          <p14:tracePt t="24628" x="2822575" y="1741488"/>
          <p14:tracePt t="24645" x="2795588" y="1822450"/>
          <p14:tracePt t="24662" x="2795588" y="1893888"/>
          <p14:tracePt t="24678" x="2795588" y="1955800"/>
          <p14:tracePt t="24695" x="2795588" y="2044700"/>
          <p14:tracePt t="24713" x="2795588" y="2098675"/>
          <p14:tracePt t="24729" x="2822575" y="2152650"/>
          <p14:tracePt t="24745" x="2847975" y="2187575"/>
          <p14:tracePt t="24761" x="2911475" y="2214563"/>
          <p14:tracePt t="24778" x="2955925" y="2241550"/>
          <p14:tracePt t="24795" x="2990850" y="2251075"/>
          <p14:tracePt t="24812" x="3071813" y="2268538"/>
          <p14:tracePt t="24829" x="3170238" y="2295525"/>
          <p14:tracePt t="24845" x="3286125" y="2312988"/>
          <p14:tracePt t="24863" x="3348038" y="2322513"/>
          <p14:tracePt t="24879" x="3402013" y="2322513"/>
          <p14:tracePt t="24895" x="3438525" y="2322513"/>
          <p14:tracePt t="24911" x="3482975" y="2322513"/>
          <p14:tracePt t="24911" x="3500438" y="2322513"/>
          <p14:tracePt t="24928" x="3517900" y="2303463"/>
          <p14:tracePt t="24945" x="3544888" y="2286000"/>
          <p14:tracePt t="24962" x="3571875" y="2251075"/>
          <p14:tracePt t="24978" x="3598863" y="2187575"/>
          <p14:tracePt t="24995" x="3625850" y="2143125"/>
          <p14:tracePt t="25012" x="3625850" y="2062163"/>
          <p14:tracePt t="25028" x="3625850" y="1982788"/>
          <p14:tracePt t="25045" x="3625850" y="1919288"/>
          <p14:tracePt t="25061" x="3616325" y="1874838"/>
          <p14:tracePt t="25079" x="3598863" y="1839913"/>
          <p14:tracePt t="25095" x="3562350" y="1776413"/>
          <p14:tracePt t="25112" x="3500438" y="1741488"/>
          <p14:tracePt t="25112" x="3455988" y="1724025"/>
          <p14:tracePt t="25129" x="3394075" y="1697038"/>
          <p14:tracePt t="25145" x="3357563" y="1697038"/>
          <p14:tracePt t="25162" x="3340100" y="1697038"/>
          <p14:tracePt t="25178" x="3330575" y="1697038"/>
          <p14:tracePt t="25195" x="3313113" y="1697038"/>
          <p14:tracePt t="25212" x="3276600" y="1731963"/>
          <p14:tracePt t="25228" x="3241675" y="1785938"/>
          <p14:tracePt t="25245" x="3224213" y="1839913"/>
          <p14:tracePt t="25262" x="3224213" y="1884363"/>
          <p14:tracePt t="25278" x="3224213" y="1919288"/>
          <p14:tracePt t="25295" x="3259138" y="1965325"/>
          <p14:tracePt t="25312" x="3340100" y="2000250"/>
          <p14:tracePt t="25312" x="3367088" y="2017713"/>
          <p14:tracePt t="25329" x="3465513" y="2044700"/>
          <p14:tracePt t="25345" x="3536950" y="2054225"/>
          <p14:tracePt t="25361" x="3598863" y="2054225"/>
          <p14:tracePt t="25378" x="3633788" y="2054225"/>
          <p14:tracePt t="25395" x="3652838" y="2054225"/>
          <p14:tracePt t="25412" x="3660775" y="2054225"/>
          <p14:tracePt t="25428" x="3670300" y="2054225"/>
          <p14:tracePt t="25448" x="3670300" y="2036763"/>
          <p14:tracePt t="25461" x="3670300" y="1990725"/>
          <p14:tracePt t="25478" x="3670300" y="1955800"/>
          <p14:tracePt t="25495" x="3643313" y="1911350"/>
          <p14:tracePt t="25495" x="3608388" y="1893888"/>
          <p14:tracePt t="25513" x="3589338" y="1874838"/>
          <p14:tracePt t="25528" x="3571875" y="1857375"/>
          <p14:tracePt t="25545" x="3571875" y="1866900"/>
          <p14:tracePt t="25600" x="3562350" y="1884363"/>
          <p14:tracePt t="25609" x="3554413" y="1893888"/>
          <p14:tracePt t="25617" x="3544888" y="1911350"/>
          <p14:tracePt t="25629" x="3544888" y="1928813"/>
          <p14:tracePt t="25646" x="3544888" y="1955800"/>
          <p14:tracePt t="25663" x="3554413" y="1955800"/>
          <p14:tracePt t="26572" x="3554413" y="1965325"/>
          <p14:tracePt t="26601" x="3554413" y="1973263"/>
          <p14:tracePt t="26609" x="3554413" y="2000250"/>
          <p14:tracePt t="26617" x="3571875" y="2062163"/>
          <p14:tracePt t="26629" x="3616325" y="2214563"/>
          <p14:tracePt t="26647" x="3670300" y="2366963"/>
          <p14:tracePt t="26663" x="3705225" y="2490788"/>
          <p14:tracePt t="26663" x="3732213" y="2554288"/>
          <p14:tracePt t="26680" x="3759200" y="2616200"/>
          <p14:tracePt t="26696" x="3884613" y="2847975"/>
          <p14:tracePt t="26714" x="4000500" y="3017838"/>
          <p14:tracePt t="26730" x="4098925" y="3179763"/>
          <p14:tracePt t="26746" x="4187825" y="3340100"/>
          <p14:tracePt t="26763" x="4276725" y="3500438"/>
          <p14:tracePt t="26780" x="4375150" y="3652838"/>
          <p14:tracePt t="26796" x="4429125" y="3786188"/>
          <p14:tracePt t="26813" x="4446588" y="3857625"/>
          <p14:tracePt t="26829" x="4465638" y="3938588"/>
          <p14:tracePt t="26846" x="4500563" y="4054475"/>
          <p14:tracePt t="26863" x="4537075" y="4187825"/>
          <p14:tracePt t="26880" x="4572000" y="4348163"/>
          <p14:tracePt t="26880" x="4589463" y="4402138"/>
          <p14:tracePt t="26899" x="4608513" y="4483100"/>
          <p14:tracePt t="26914" x="4625975" y="4500563"/>
          <p14:tracePt t="26930" x="4633913" y="4510088"/>
          <p14:tracePt t="26947" x="4633913" y="4518025"/>
          <p14:tracePt t="26963" x="4633913" y="4510088"/>
          <p14:tracePt t="27056" x="4625975" y="4483100"/>
          <p14:tracePt t="27064" x="4598988" y="4429125"/>
          <p14:tracePt t="27072" x="4572000" y="4367213"/>
          <p14:tracePt t="27080" x="4537075" y="4295775"/>
          <p14:tracePt t="27094" x="4429125" y="4160838"/>
          <p14:tracePt t="27111" x="4322763" y="4062413"/>
          <p14:tracePt t="27111" x="4276725" y="4037013"/>
          <p14:tracePt t="27129" x="4187825" y="3973513"/>
          <p14:tracePt t="27145" x="4098925" y="3919538"/>
          <p14:tracePt t="27162" x="4027488" y="3884613"/>
          <p14:tracePt t="27178" x="3965575" y="3857625"/>
          <p14:tracePt t="27195" x="3919538" y="3848100"/>
          <p14:tracePt t="27211" x="3884613" y="3840163"/>
          <p14:tracePt t="27228" x="3848100" y="3830638"/>
          <p14:tracePt t="27245" x="3776663" y="3830638"/>
          <p14:tracePt t="27261" x="3670300" y="3830638"/>
          <p14:tracePt t="27279" x="3544888" y="3830638"/>
          <p14:tracePt t="27295" x="3419475" y="3830638"/>
          <p14:tracePt t="27295" x="3348038" y="3840163"/>
          <p14:tracePt t="27313" x="3286125" y="3840163"/>
          <p14:tracePt t="27328" x="3081338" y="3840163"/>
          <p14:tracePt t="27345" x="2938463" y="3848100"/>
          <p14:tracePt t="27362" x="2830513" y="3857625"/>
          <p14:tracePt t="27378" x="2759075" y="3857625"/>
          <p14:tracePt t="27395" x="2705100" y="3867150"/>
          <p14:tracePt t="27412" x="2660650" y="3884613"/>
          <p14:tracePt t="27428" x="2625725" y="3902075"/>
          <p14:tracePt t="27445" x="2598738" y="3929063"/>
          <p14:tracePt t="27462" x="2571750" y="3956050"/>
          <p14:tracePt t="27478" x="2544763" y="4017963"/>
          <p14:tracePt t="27495" x="2517775" y="4081463"/>
          <p14:tracePt t="27512" x="2490788" y="4160838"/>
          <p14:tracePt t="27512" x="2465388" y="4214813"/>
          <p14:tracePt t="27528" x="2446338" y="4330700"/>
          <p14:tracePt t="27545" x="2411413" y="4473575"/>
          <p14:tracePt t="27561" x="2411413" y="4598988"/>
          <p14:tracePt t="27578" x="2411413" y="4732338"/>
          <p14:tracePt t="27595" x="2411413" y="4813300"/>
          <p14:tracePt t="27612" x="2411413" y="4867275"/>
          <p14:tracePt t="27628" x="2411413" y="4902200"/>
          <p14:tracePt t="27645" x="2411413" y="4946650"/>
          <p14:tracePt t="27661" x="2411413" y="5000625"/>
          <p14:tracePt t="27678" x="2411413" y="5037138"/>
          <p14:tracePt t="27695" x="2411413" y="5072063"/>
          <p14:tracePt t="27695" x="2411413" y="5099050"/>
          <p14:tracePt t="27713" x="2411413" y="5126038"/>
          <p14:tracePt t="27728" x="2438400" y="5187950"/>
          <p14:tracePt t="27745" x="2465388" y="5232400"/>
          <p14:tracePt t="27762" x="2500313" y="5295900"/>
          <p14:tracePt t="27779" x="2517775" y="5330825"/>
          <p14:tracePt t="27795" x="2544763" y="5348288"/>
          <p14:tracePt t="27811" x="2562225" y="5384800"/>
          <p14:tracePt t="27830" x="2598738" y="5419725"/>
          <p14:tracePt t="27848" x="2643188" y="5456238"/>
          <p14:tracePt t="27848" x="2652713" y="5473700"/>
          <p14:tracePt t="27865" x="2679700" y="5483225"/>
          <p14:tracePt t="27879" x="2776538" y="5527675"/>
          <p14:tracePt t="27900" x="2857500" y="5562600"/>
          <p14:tracePt t="27914" x="2982913" y="5599113"/>
          <p14:tracePt t="27930" x="3081338" y="5626100"/>
          <p14:tracePt t="27946" x="3143250" y="5634038"/>
          <p14:tracePt t="27963" x="3224213" y="5634038"/>
          <p14:tracePt t="27979" x="3303588" y="5634038"/>
          <p14:tracePt t="27996" x="3429000" y="5634038"/>
          <p14:tracePt t="28013" x="3571875" y="5616575"/>
          <p14:tracePt t="28029" x="3705225" y="5599113"/>
          <p14:tracePt t="28047" x="3759200" y="5581650"/>
          <p14:tracePt t="28047" x="3768725" y="5572125"/>
          <p14:tracePt t="28064" x="3786188" y="5562600"/>
          <p14:tracePt t="28080" x="3830638" y="5537200"/>
          <p14:tracePt t="28095" x="3911600" y="5446713"/>
          <p14:tracePt t="28095" x="3965575" y="5384800"/>
          <p14:tracePt t="28113" x="4010025" y="5313363"/>
          <p14:tracePt t="28128" x="4160838" y="5099050"/>
          <p14:tracePt t="28145" x="4259263" y="4956175"/>
          <p14:tracePt t="28162" x="4357688" y="4822825"/>
          <p14:tracePt t="28178" x="4429125" y="4705350"/>
          <p14:tracePt t="28195" x="4465638" y="4554538"/>
          <p14:tracePt t="28212" x="4483100" y="4411663"/>
          <p14:tracePt t="28228" x="4483100" y="4276725"/>
          <p14:tracePt t="28245" x="4483100" y="4197350"/>
          <p14:tracePt t="28262" x="4483100" y="4143375"/>
          <p14:tracePt t="28278" x="4483100" y="4108450"/>
          <p14:tracePt t="28295" x="4465638" y="4054475"/>
          <p14:tracePt t="28312" x="4429125" y="4000500"/>
          <p14:tracePt t="28312" x="4394200" y="3965575"/>
          <p14:tracePt t="28329" x="4322763" y="3911600"/>
          <p14:tracePt t="28345" x="4214813" y="3848100"/>
          <p14:tracePt t="28362" x="4071938" y="3803650"/>
          <p14:tracePt t="28378" x="3919538" y="3786188"/>
          <p14:tracePt t="28395" x="3776663" y="3776663"/>
          <p14:tracePt t="28412" x="3616325" y="3776663"/>
          <p14:tracePt t="28428" x="3473450" y="3776663"/>
          <p14:tracePt t="28445" x="3375025" y="3776663"/>
          <p14:tracePt t="28462" x="3303588" y="3776663"/>
          <p14:tracePt t="28478" x="3214688" y="3786188"/>
          <p14:tracePt t="28495" x="3143250" y="3795713"/>
          <p14:tracePt t="28512" x="3071813" y="3822700"/>
          <p14:tracePt t="28512" x="3017838" y="3840163"/>
          <p14:tracePt t="28529" x="2946400" y="3875088"/>
          <p14:tracePt t="28545" x="2894013" y="3911600"/>
          <p14:tracePt t="28562" x="2857500" y="3956050"/>
          <p14:tracePt t="28579" x="2840038" y="3990975"/>
          <p14:tracePt t="28595" x="2813050" y="4027488"/>
          <p14:tracePt t="28612" x="2759075" y="4071938"/>
          <p14:tracePt t="28628" x="2714625" y="4116388"/>
          <p14:tracePt t="28645" x="2697163" y="4187825"/>
          <p14:tracePt t="28662" x="2679700" y="4295775"/>
          <p14:tracePt t="28678" x="2679700" y="4465638"/>
          <p14:tracePt t="28698" x="2679700" y="4581525"/>
          <p14:tracePt t="28714" x="2697163" y="4714875"/>
          <p14:tracePt t="28731" x="2741613" y="4867275"/>
          <p14:tracePt t="28748" x="2803525" y="4991100"/>
          <p14:tracePt t="28765" x="2867025" y="5099050"/>
          <p14:tracePt t="28782" x="2938463" y="5197475"/>
          <p14:tracePt t="28797" x="2990850" y="5268913"/>
          <p14:tracePt t="28814" x="3054350" y="5322888"/>
          <p14:tracePt t="28831" x="3116263" y="5394325"/>
          <p14:tracePt t="28847" x="3214688" y="5446713"/>
          <p14:tracePt t="28847" x="3251200" y="5465763"/>
          <p14:tracePt t="28865" x="3357563" y="5500688"/>
          <p14:tracePt t="28882" x="3490913" y="5510213"/>
          <p14:tracePt t="28899" x="3581400" y="5510213"/>
          <p14:tracePt t="28915" x="3643313" y="5510213"/>
          <p14:tracePt t="28931" x="3687763" y="5510213"/>
          <p14:tracePt t="28948" x="3759200" y="5510213"/>
          <p14:tracePt t="28964" x="3857625" y="5465763"/>
          <p14:tracePt t="28981" x="3938588" y="5375275"/>
          <p14:tracePt t="28997" x="4017963" y="5259388"/>
          <p14:tracePt t="29014" x="4054475" y="5099050"/>
          <p14:tracePt t="29031" x="4081463" y="4929188"/>
          <p14:tracePt t="29048" x="4098925" y="4795838"/>
          <p14:tracePt t="29048" x="4098925" y="4751388"/>
          <p14:tracePt t="29065" x="4098925" y="4625975"/>
          <p14:tracePt t="29082" x="4037013" y="4518025"/>
          <p14:tracePt t="29098" x="3965575" y="4411663"/>
          <p14:tracePt t="29114" x="3902075" y="4313238"/>
          <p14:tracePt t="29132" x="3875088" y="4251325"/>
          <p14:tracePt t="29146" x="3848100" y="4205288"/>
          <p14:tracePt t="29163" x="3840163" y="4197350"/>
          <p14:tracePt t="29178" x="3848100" y="4197350"/>
          <p14:tracePt t="29377" x="3848100" y="4187825"/>
          <p14:tracePt t="31163" x="3857625" y="4197350"/>
          <p14:tracePt t="31544" x="3867150" y="4205288"/>
          <p14:tracePt t="31552" x="3867150" y="4224338"/>
          <p14:tracePt t="31562" x="3884613" y="4232275"/>
          <p14:tracePt t="31579" x="3894138" y="4241800"/>
          <p14:tracePt t="31595" x="3894138" y="4251325"/>
          <p14:tracePt t="33370" x="3894138" y="4259263"/>
          <p14:tracePt t="33433" x="3884613" y="4276725"/>
          <p14:tracePt t="33441" x="3875088" y="4286250"/>
          <p14:tracePt t="33449" x="3848100" y="4340225"/>
          <p14:tracePt t="33466" x="3822700" y="4411663"/>
          <p14:tracePt t="33482" x="3822700" y="4491038"/>
          <p14:tracePt t="33498" x="3822700" y="4589463"/>
          <p14:tracePt t="33516" x="3875088" y="4687888"/>
          <p14:tracePt t="33530" x="3946525" y="4732338"/>
          <p14:tracePt t="33547" x="4027488" y="4768850"/>
          <p14:tracePt t="33563" x="4170363" y="4813300"/>
          <p14:tracePt t="33579" x="4286250" y="4830763"/>
          <p14:tracePt t="33596" x="4348163" y="4830763"/>
          <p14:tracePt t="33612" x="4375150" y="4813300"/>
          <p14:tracePt t="33629" x="4429125" y="4697413"/>
          <p14:tracePt t="33645" x="4483100" y="4518025"/>
          <p14:tracePt t="33662" x="4491038" y="4330700"/>
          <p14:tracePt t="33678" x="4465638" y="4125913"/>
          <p14:tracePt t="33695" x="4340225" y="3973513"/>
          <p14:tracePt t="33695" x="4251325" y="3911600"/>
          <p14:tracePt t="33713" x="4152900" y="3848100"/>
          <p14:tracePt t="33713" x="4062413" y="3813175"/>
          <p14:tracePt t="33729" x="3884613" y="3759200"/>
          <p14:tracePt t="33745" x="3679825" y="3751263"/>
          <p14:tracePt t="33762" x="3482975" y="3751263"/>
          <p14:tracePt t="33779" x="3295650" y="3822700"/>
          <p14:tracePt t="33795" x="3160713" y="3911600"/>
          <p14:tracePt t="33812" x="3071813" y="4010025"/>
          <p14:tracePt t="33828" x="3017838" y="4125913"/>
          <p14:tracePt t="33845" x="3000375" y="4286250"/>
          <p14:tracePt t="33862" x="3054350" y="4483100"/>
          <p14:tracePt t="33878" x="3232150" y="4687888"/>
          <p14:tracePt t="33895" x="3571875" y="4929188"/>
          <p14:tracePt t="33912" x="3965575" y="5062538"/>
          <p14:tracePt t="33912" x="4108450" y="5081588"/>
          <p14:tracePt t="33929" x="4295775" y="5081588"/>
          <p14:tracePt t="33945" x="4384675" y="5062538"/>
          <p14:tracePt t="33962" x="4429125" y="4991100"/>
          <p14:tracePt t="33978" x="4429125" y="4894263"/>
          <p14:tracePt t="33995" x="4348163" y="4741863"/>
          <p14:tracePt t="34012" x="4214813" y="4598988"/>
          <p14:tracePt t="34028" x="4116388" y="4527550"/>
          <p14:tracePt t="34045" x="4089400" y="4518025"/>
          <p14:tracePt t="34062" x="4081463" y="4510088"/>
          <p14:tracePt t="34078" x="4081463" y="4518025"/>
          <p14:tracePt t="34144" x="4081463" y="4537075"/>
          <p14:tracePt t="34152" x="4089400" y="4554538"/>
          <p14:tracePt t="34162" x="4098925" y="4562475"/>
          <p14:tracePt t="34178" x="4108450" y="4562475"/>
          <p14:tracePt t="34195" x="4116388" y="4581525"/>
          <p14:tracePt t="34212" x="4152900" y="4581525"/>
          <p14:tracePt t="34228" x="4160838" y="4581525"/>
          <p14:tracePt t="34245" x="4170363" y="4581525"/>
          <p14:tracePt t="34945" x="4179888" y="4581525"/>
          <p14:tracePt t="34952" x="4197350" y="4581525"/>
          <p14:tracePt t="34962" x="4241800" y="4581525"/>
          <p14:tracePt t="34980" x="4268788" y="4581525"/>
          <p14:tracePt t="34996" x="4276725" y="4581525"/>
          <p14:tracePt t="35012" x="4286250" y="4581525"/>
          <p14:tracePt t="35028" x="4295775" y="4581525"/>
          <p14:tracePt t="35045" x="4303713" y="4581525"/>
          <p14:tracePt t="35281" x="4330700" y="4581525"/>
          <p14:tracePt t="35288" x="4357688" y="4581525"/>
          <p14:tracePt t="35298" x="4429125" y="4581525"/>
          <p14:tracePt t="35315" x="4572000" y="4581525"/>
          <p14:tracePt t="35330" x="4705350" y="4598988"/>
          <p14:tracePt t="35347" x="4741863" y="4598988"/>
          <p14:tracePt t="35364" x="4751388" y="4598988"/>
          <p14:tracePt t="35379" x="4759325" y="4589463"/>
          <p14:tracePt t="35520" x="4776788" y="4581525"/>
          <p14:tracePt t="35536" x="4786313" y="4545013"/>
          <p14:tracePt t="35544" x="4813300" y="4510088"/>
          <p14:tracePt t="35552" x="4840288" y="4465638"/>
          <p14:tracePt t="35561" x="4884738" y="4357688"/>
          <p14:tracePt t="35578" x="4919663" y="4268788"/>
          <p14:tracePt t="35595" x="4973638" y="4187825"/>
          <p14:tracePt t="35612" x="5000625" y="4116388"/>
          <p14:tracePt t="35629" x="5037138" y="4054475"/>
          <p14:tracePt t="35647" x="5062538" y="4010025"/>
          <p14:tracePt t="35663" x="5089525" y="3919538"/>
          <p14:tracePt t="35663" x="5099050" y="3867150"/>
          <p14:tracePt t="35681" x="5126038" y="3803650"/>
          <p14:tracePt t="35696" x="5205413" y="3670300"/>
          <p14:tracePt t="35713" x="5268913" y="3589338"/>
          <p14:tracePt t="35730" x="5295900" y="3554413"/>
          <p14:tracePt t="35745" x="5295900" y="3517900"/>
          <p14:tracePt t="35762" x="5295900" y="3482975"/>
          <p14:tracePt t="35779" x="5295900" y="3402013"/>
          <p14:tracePt t="35795" x="5295900" y="3322638"/>
          <p14:tracePt t="35812" x="5295900" y="3224213"/>
          <p14:tracePt t="35828" x="5276850" y="3116263"/>
          <p14:tracePt t="35845" x="5232400" y="2965450"/>
          <p14:tracePt t="35862" x="5180013" y="2786063"/>
          <p14:tracePt t="35878" x="5116513" y="2616200"/>
          <p14:tracePt t="35895" x="5072063" y="2509838"/>
          <p14:tracePt t="35895" x="5045075" y="2455863"/>
          <p14:tracePt t="35913" x="4973638" y="2330450"/>
          <p14:tracePt t="35929" x="4894263" y="2205038"/>
          <p14:tracePt t="35945" x="4732338" y="2017713"/>
          <p14:tracePt t="35965" x="4518025" y="1812925"/>
          <p14:tracePt t="35981" x="4322763" y="1633538"/>
          <p14:tracePt t="35998" x="4152900" y="1482725"/>
          <p14:tracePt t="36014" x="3990975" y="1374775"/>
          <p14:tracePt t="36031" x="3857625" y="1312863"/>
          <p14:tracePt t="36048" x="3751263" y="1268413"/>
          <p14:tracePt t="36048" x="3714750" y="1258888"/>
          <p14:tracePt t="36065" x="3616325" y="1231900"/>
          <p14:tracePt t="36081" x="3536950" y="1223963"/>
          <p14:tracePt t="36098" x="3465513" y="1196975"/>
          <p14:tracePt t="36115" x="3419475" y="1187450"/>
          <p14:tracePt t="36131" x="3367088" y="1179513"/>
          <p14:tracePt t="36148" x="3276600" y="1160463"/>
          <p14:tracePt t="36164" x="3214688" y="1160463"/>
          <p14:tracePt t="36181" x="3179763" y="1160463"/>
          <p14:tracePt t="36198" x="3160713" y="1160463"/>
          <p14:tracePt t="36215" x="3152775" y="1160463"/>
          <p14:tracePt t="36231" x="3143250" y="1160463"/>
          <p14:tracePt t="36247" x="3133725" y="1160463"/>
          <p14:tracePt t="36262" x="3125788" y="1160463"/>
          <p14:tracePt t="36279" x="3098800" y="1160463"/>
          <p14:tracePt t="36295" x="3044825" y="1214438"/>
          <p14:tracePt t="36313" x="3000375" y="1250950"/>
          <p14:tracePt t="36329" x="2982913" y="1268413"/>
          <p14:tracePt t="36345" x="2965450" y="1285875"/>
          <p14:tracePt t="36362" x="2928938" y="1303338"/>
          <p14:tracePt t="36379" x="2894013" y="1339850"/>
          <p14:tracePt t="36395" x="2830513" y="1393825"/>
          <p14:tracePt t="36412" x="2776538" y="1465263"/>
          <p14:tracePt t="36430" x="2751138" y="1517650"/>
          <p14:tracePt t="36446" x="2724150" y="1581150"/>
          <p14:tracePt t="36463" x="2705100" y="1616075"/>
          <p14:tracePt t="36479" x="2679700" y="1643063"/>
          <p14:tracePt t="36495" x="2660650" y="1679575"/>
          <p14:tracePt t="36513" x="2633663" y="1724025"/>
          <p14:tracePt t="36529" x="2616200" y="1758950"/>
          <p14:tracePt t="36546" x="2608263" y="1803400"/>
          <p14:tracePt t="36562" x="2581275" y="1857375"/>
          <p14:tracePt t="36579" x="2562225" y="1893888"/>
          <p14:tracePt t="36595" x="2554288" y="1919288"/>
          <p14:tracePt t="36612" x="2536825" y="1955800"/>
          <p14:tracePt t="36629" x="2517775" y="1982788"/>
          <p14:tracePt t="36645" x="2509838" y="2009775"/>
          <p14:tracePt t="36663" x="2490788" y="2081213"/>
          <p14:tracePt t="36679" x="2473325" y="2152650"/>
          <p14:tracePt t="36695" x="2428875" y="2339975"/>
          <p14:tracePt t="36713" x="2411413" y="2490788"/>
          <p14:tracePt t="36729" x="2393950" y="2633663"/>
          <p14:tracePt t="36746" x="2374900" y="2776538"/>
          <p14:tracePt t="36763" x="2347913" y="2946400"/>
          <p14:tracePt t="36780" x="2339975" y="3116263"/>
          <p14:tracePt t="36796" x="2322513" y="3286125"/>
          <p14:tracePt t="36813" x="2322513" y="3465513"/>
          <p14:tracePt t="36829" x="2322513" y="3625850"/>
          <p14:tracePt t="36845" x="2322513" y="3803650"/>
          <p14:tracePt t="36862" x="2339975" y="3956050"/>
          <p14:tracePt t="36878" x="2366963" y="4133850"/>
          <p14:tracePt t="36895" x="2401888" y="4348163"/>
          <p14:tracePt t="36895" x="2419350" y="4446588"/>
          <p14:tracePt t="36913" x="2465388" y="4616450"/>
          <p14:tracePt t="36929" x="2509838" y="4768850"/>
          <p14:tracePt t="36945" x="2544763" y="4857750"/>
          <p14:tracePt t="36962" x="2571750" y="4929188"/>
          <p14:tracePt t="36978" x="2598738" y="4983163"/>
          <p14:tracePt t="36995" x="2616200" y="5045075"/>
          <p14:tracePt t="37012" x="2652713" y="5126038"/>
          <p14:tracePt t="37028" x="2687638" y="5205413"/>
          <p14:tracePt t="37045" x="2697163" y="5276850"/>
          <p14:tracePt t="37062" x="2724150" y="5322888"/>
          <p14:tracePt t="37078" x="2768600" y="5375275"/>
          <p14:tracePt t="37095" x="2822575" y="5429250"/>
          <p14:tracePt t="37095" x="2857500" y="5446713"/>
          <p14:tracePt t="37113" x="2884488" y="5456238"/>
          <p14:tracePt t="37113" x="2911475" y="5473700"/>
          <p14:tracePt t="37129" x="2973388" y="5500688"/>
          <p14:tracePt t="37145" x="3017838" y="5518150"/>
          <p14:tracePt t="37162" x="3071813" y="5527675"/>
          <p14:tracePt t="37178" x="3143250" y="5537200"/>
          <p14:tracePt t="37195" x="3224213" y="5537200"/>
          <p14:tracePt t="37213" x="3357563" y="5518150"/>
          <p14:tracePt t="37228" x="3482975" y="5483225"/>
          <p14:tracePt t="37245" x="3589338" y="5446713"/>
          <p14:tracePt t="37262" x="3670300" y="5411788"/>
          <p14:tracePt t="37279" x="3724275" y="5348288"/>
          <p14:tracePt t="37295" x="3813175" y="5276850"/>
          <p14:tracePt t="37295" x="3857625" y="5241925"/>
          <p14:tracePt t="37313" x="3965575" y="5170488"/>
          <p14:tracePt t="37329" x="4081463" y="5108575"/>
          <p14:tracePt t="37345" x="4160838" y="5045075"/>
          <p14:tracePt t="37362" x="4197350" y="5010150"/>
          <p14:tracePt t="37378" x="4224338" y="4938713"/>
          <p14:tracePt t="37395" x="4286250" y="4830763"/>
          <p14:tracePt t="37412" x="4357688" y="4660900"/>
          <p14:tracePt t="37429" x="4438650" y="4473575"/>
          <p14:tracePt t="37445" x="4518025" y="4313238"/>
          <p14:tracePt t="37462" x="4562475" y="4187825"/>
          <p14:tracePt t="37478" x="4598988" y="4081463"/>
          <p14:tracePt t="37495" x="4608513" y="3973513"/>
          <p14:tracePt t="37495" x="4616450" y="3911600"/>
          <p14:tracePt t="37513" x="4633913" y="3795713"/>
          <p14:tracePt t="37529" x="4643438" y="3652838"/>
          <p14:tracePt t="37545" x="4652963" y="3536950"/>
          <p14:tracePt t="37562" x="4652963" y="3446463"/>
          <p14:tracePt t="37578" x="4652963" y="3348038"/>
          <p14:tracePt t="37595" x="4625975" y="3268663"/>
          <p14:tracePt t="37612" x="4581525" y="3160713"/>
          <p14:tracePt t="37628" x="4537075" y="3044825"/>
          <p14:tracePt t="37645" x="4483100" y="2928938"/>
          <p14:tracePt t="37662" x="4446588" y="2840038"/>
          <p14:tracePt t="37678" x="4411663" y="2751138"/>
          <p14:tracePt t="37695" x="4357688" y="2643188"/>
          <p14:tracePt t="37695" x="4322763" y="2589213"/>
          <p14:tracePt t="37712" x="4232275" y="2455863"/>
          <p14:tracePt t="37729" x="4108450" y="2347913"/>
          <p14:tracePt t="37745" x="4010025" y="2259013"/>
          <p14:tracePt t="37762" x="3938588" y="2197100"/>
          <p14:tracePt t="37779" x="3884613" y="2160588"/>
          <p14:tracePt t="37795" x="3867150" y="2133600"/>
          <p14:tracePt t="37812" x="3840163" y="2125663"/>
          <p14:tracePt t="37828" x="3830638" y="2116138"/>
          <p14:tracePt t="37845" x="3803650" y="2108200"/>
          <p14:tracePt t="37862" x="3786188" y="2108200"/>
          <p14:tracePt t="37879" x="3741738" y="2089150"/>
          <p14:tracePt t="37879" x="3732213" y="2089150"/>
          <p14:tracePt t="37897" x="3697288" y="2089150"/>
          <p14:tracePt t="37913" x="3679825" y="2089150"/>
          <p14:tracePt t="37928" x="3643313" y="2098675"/>
          <p14:tracePt t="37945" x="3625850" y="2108200"/>
          <p14:tracePt t="37962" x="3608388" y="2125663"/>
          <p14:tracePt t="37978" x="3589338" y="2133600"/>
          <p14:tracePt t="37995" x="3581400" y="2152650"/>
          <p14:tracePt t="38012" x="3562350" y="2170113"/>
          <p14:tracePt t="38028" x="3536950" y="2187575"/>
          <p14:tracePt t="38045" x="3527425" y="2224088"/>
          <p14:tracePt t="38062" x="3517900" y="2232025"/>
          <p14:tracePt t="38078" x="3500438" y="2268538"/>
          <p14:tracePt t="38095" x="3482975" y="2312988"/>
          <p14:tracePt t="38095" x="3473450" y="2330450"/>
          <p14:tracePt t="38112" x="3455988" y="2384425"/>
          <p14:tracePt t="38129" x="3438525" y="2465388"/>
          <p14:tracePt t="38145" x="3438525" y="2517775"/>
          <p14:tracePt t="38162" x="3419475" y="2571750"/>
          <p14:tracePt t="38178" x="3411538" y="2633663"/>
          <p14:tracePt t="38195" x="3402013" y="2714625"/>
          <p14:tracePt t="38212" x="3402013" y="2786063"/>
          <p14:tracePt t="38228" x="3402013" y="2884488"/>
          <p14:tracePt t="38245" x="3402013" y="3009900"/>
          <p14:tracePt t="38262" x="3402013" y="3116263"/>
          <p14:tracePt t="38279" x="3402013" y="3224213"/>
          <p14:tracePt t="38295" x="3419475" y="3348038"/>
          <p14:tracePt t="38312" x="3465513" y="3527425"/>
          <p14:tracePt t="38329" x="3482975" y="3625850"/>
          <p14:tracePt t="38345" x="3509963" y="3687763"/>
          <p14:tracePt t="38362" x="3509963" y="3714750"/>
          <p14:tracePt t="38378" x="3527425" y="3714750"/>
          <p14:tracePt t="38905" x="3536950" y="3714750"/>
          <p14:tracePt t="38913" x="3554413" y="3714750"/>
          <p14:tracePt t="38921" x="3589338" y="3714750"/>
          <p14:tracePt t="38931" x="3697288" y="3714750"/>
          <p14:tracePt t="38948" x="3902075" y="3714750"/>
          <p14:tracePt t="38963" x="4170363" y="3670300"/>
          <p14:tracePt t="38980" x="4419600" y="3608388"/>
          <p14:tracePt t="38995" x="4518025" y="3581400"/>
          <p14:tracePt t="39013" x="4545013" y="3562350"/>
          <p14:tracePt t="39028" x="4572000" y="3509963"/>
          <p14:tracePt t="39045" x="4589463" y="3375025"/>
          <p14:tracePt t="39062" x="4608513" y="3232150"/>
          <p14:tracePt t="39079" x="4608513" y="3062288"/>
          <p14:tracePt t="39095" x="4608513" y="2847975"/>
          <p14:tracePt t="39113" x="4589463" y="2670175"/>
          <p14:tracePt t="39129" x="4527550" y="2455863"/>
          <p14:tracePt t="39145" x="4419600" y="2224088"/>
          <p14:tracePt t="39162" x="4322763" y="2027238"/>
          <p14:tracePt t="39178" x="4214813" y="1866900"/>
          <p14:tracePt t="39195" x="4108450" y="1724025"/>
          <p14:tracePt t="39212" x="3965575" y="1544638"/>
          <p14:tracePt t="39228" x="3751263" y="1419225"/>
          <p14:tracePt t="39246" x="3500438" y="1295400"/>
          <p14:tracePt t="39263" x="3303588" y="1258888"/>
          <p14:tracePt t="39279" x="3197225" y="1258888"/>
          <p14:tracePt t="39295" x="3116263" y="1258888"/>
          <p14:tracePt t="39312" x="3009900" y="1276350"/>
          <p14:tracePt t="39329" x="2928938" y="1312863"/>
          <p14:tracePt t="39345" x="2840038" y="1384300"/>
          <p14:tracePt t="39362" x="2768600" y="1465263"/>
          <p14:tracePt t="39378" x="2679700" y="1571625"/>
          <p14:tracePt t="39395" x="2608263" y="1679575"/>
          <p14:tracePt t="39412" x="2571750" y="1776413"/>
          <p14:tracePt t="39429" x="2562225" y="1893888"/>
          <p14:tracePt t="39445" x="2562225" y="2017713"/>
          <p14:tracePt t="39463" x="2562225" y="2152650"/>
          <p14:tracePt t="39478" x="2625725" y="2295525"/>
          <p14:tracePt t="39495" x="2732088" y="2455863"/>
          <p14:tracePt t="39513" x="2813050" y="2527300"/>
          <p14:tracePt t="39529" x="2901950" y="2554288"/>
          <p14:tracePt t="39545" x="3000375" y="2581275"/>
          <p14:tracePt t="39562" x="3089275" y="2598738"/>
          <p14:tracePt t="39578" x="3197225" y="2616200"/>
          <p14:tracePt t="39595" x="3340100" y="2616200"/>
          <p14:tracePt t="39612" x="3482975" y="2616200"/>
          <p14:tracePt t="39628" x="3589338" y="2598738"/>
          <p14:tracePt t="39645" x="3633788" y="2571750"/>
          <p14:tracePt t="39662" x="3670300" y="2554288"/>
          <p14:tracePt t="39678" x="3687763" y="2517775"/>
          <p14:tracePt t="39695" x="3697288" y="2455863"/>
          <p14:tracePt t="39713" x="3697288" y="2374900"/>
          <p14:tracePt t="39729" x="3652838" y="2268538"/>
          <p14:tracePt t="39745" x="3608388" y="2197100"/>
          <p14:tracePt t="39762" x="3554413" y="2160588"/>
          <p14:tracePt t="39779" x="3536950" y="2143125"/>
          <p14:tracePt t="39795" x="3527425" y="2143125"/>
          <p14:tracePt t="39848" x="3517900" y="2143125"/>
          <p14:tracePt t="39856" x="3500438" y="2143125"/>
          <p14:tracePt t="39864" x="3473450" y="2160588"/>
          <p14:tracePt t="39878" x="3411538" y="2214563"/>
          <p14:tracePt t="39895" x="3357563" y="2268538"/>
          <p14:tracePt t="39895" x="3348038" y="2286000"/>
          <p14:tracePt t="39913" x="3322638" y="2322513"/>
          <p14:tracePt t="39929" x="3322638" y="2384425"/>
          <p14:tracePt t="39945" x="3322638" y="2500313"/>
          <p14:tracePt t="39962" x="3394075" y="2670175"/>
          <p14:tracePt t="39978" x="3500438" y="2867025"/>
          <p14:tracePt t="39995" x="3633788" y="3036888"/>
          <p14:tracePt t="40012" x="3768725" y="3160713"/>
          <p14:tracePt t="40030" x="3867150" y="3232150"/>
          <p14:tracePt t="40045" x="3946525" y="3268663"/>
          <p14:tracePt t="40062" x="4000500" y="3286125"/>
          <p14:tracePt t="40079" x="4010025" y="3295650"/>
          <p14:tracePt t="40095" x="4010025" y="3286125"/>
          <p14:tracePt t="40160" x="4010025" y="3276600"/>
          <p14:tracePt t="40168" x="3983038" y="3268663"/>
          <p14:tracePt t="40178" x="3919538" y="3241675"/>
          <p14:tracePt t="40195" x="3857625" y="3232150"/>
          <p14:tracePt t="40212" x="3786188" y="3232150"/>
          <p14:tracePt t="40228" x="3705225" y="3251200"/>
          <p14:tracePt t="40245" x="3616325" y="3286125"/>
          <p14:tracePt t="40262" x="3562350" y="3313113"/>
          <p14:tracePt t="40279" x="3536950" y="3330575"/>
          <p14:tracePt t="40295" x="3536950" y="3340100"/>
          <p14:tracePt t="40312" x="3536950" y="3402013"/>
          <p14:tracePt t="40329" x="3571875" y="3482975"/>
          <p14:tracePt t="40345" x="3643313" y="3544888"/>
          <p14:tracePt t="40362" x="3697288" y="3562350"/>
          <p14:tracePt t="40378" x="3751263" y="3562350"/>
          <p14:tracePt t="40395" x="3776663" y="3562350"/>
          <p14:tracePt t="40412" x="3803650" y="3536950"/>
          <p14:tracePt t="40429" x="3813175" y="3490913"/>
          <p14:tracePt t="40445" x="3813175" y="3455988"/>
          <p14:tracePt t="40462" x="3803650" y="3402013"/>
          <p14:tracePt t="40479" x="3732213" y="3348038"/>
          <p14:tracePt t="40495" x="3633788" y="3330575"/>
          <p14:tracePt t="40495" x="3589338" y="3330575"/>
          <p14:tracePt t="40512" x="3509963" y="3330575"/>
          <p14:tracePt t="40529" x="3455988" y="3384550"/>
          <p14:tracePt t="40545" x="3394075" y="3465513"/>
          <p14:tracePt t="40562" x="3348038" y="3581400"/>
          <p14:tracePt t="40579" x="3330575" y="3724275"/>
          <p14:tracePt t="40595" x="3330575" y="3857625"/>
          <p14:tracePt t="40612" x="3375025" y="3973513"/>
          <p14:tracePt t="40628" x="3473450" y="4062413"/>
          <p14:tracePt t="40645" x="3633788" y="4125913"/>
          <p14:tracePt t="40662" x="3813175" y="4179888"/>
          <p14:tracePt t="40678" x="3911600" y="4187825"/>
          <p14:tracePt t="40695" x="3956050" y="4187825"/>
          <p14:tracePt t="40695" x="3973513" y="4160838"/>
          <p14:tracePt t="40713" x="4010025" y="4062413"/>
          <p14:tracePt t="40729" x="4010025" y="3946525"/>
          <p14:tracePt t="40745" x="3983038" y="3840163"/>
          <p14:tracePt t="40762" x="3884613" y="3741738"/>
          <p14:tracePt t="40779" x="3776663" y="3687763"/>
          <p14:tracePt t="40795" x="3679825" y="3670300"/>
          <p14:tracePt t="40812" x="3571875" y="3670300"/>
          <p14:tracePt t="40828" x="3438525" y="3768725"/>
          <p14:tracePt t="40845" x="3313113" y="3911600"/>
          <p14:tracePt t="40863" x="3224213" y="4054475"/>
          <p14:tracePt t="40878" x="3205163" y="4160838"/>
          <p14:tracePt t="40895" x="3205163" y="4241800"/>
          <p14:tracePt t="40895" x="3205163" y="4268788"/>
          <p14:tracePt t="40913" x="3224213" y="4313238"/>
          <p14:tracePt t="40929" x="3268663" y="4340225"/>
          <p14:tracePt t="40945" x="3367088" y="4357688"/>
          <p14:tracePt t="40962" x="3536950" y="4357688"/>
          <p14:tracePt t="40978" x="3732213" y="4313238"/>
          <p14:tracePt t="40995" x="3867150" y="4224338"/>
          <p14:tracePt t="41013" x="3919538" y="4160838"/>
          <p14:tracePt t="41030" x="3919538" y="4108450"/>
          <p14:tracePt t="41046" x="3919538" y="4044950"/>
          <p14:tracePt t="41063" x="3830638" y="3929063"/>
          <p14:tracePt t="41079" x="3679825" y="3848100"/>
          <p14:tracePt t="41079" x="3608388" y="3813175"/>
          <p14:tracePt t="41098" x="3482975" y="3759200"/>
          <p14:tracePt t="41114" x="3438525" y="3759200"/>
          <p14:tracePt t="41131" x="3419475" y="3759200"/>
          <p14:tracePt t="41147" x="3402013" y="3759200"/>
          <p14:tracePt t="41164" x="3375025" y="3822700"/>
          <p14:tracePt t="41179" x="3357563" y="3929063"/>
          <p14:tracePt t="41196" x="3357563" y="4062413"/>
          <p14:tracePt t="41213" x="3357563" y="4205288"/>
          <p14:tracePt t="41230" x="3429000" y="4303713"/>
          <p14:tracePt t="41246" x="3527425" y="4357688"/>
          <p14:tracePt t="41263" x="3633788" y="4384675"/>
          <p14:tracePt t="41280" x="3732213" y="4384675"/>
          <p14:tracePt t="41296" x="3830638" y="4322763"/>
          <p14:tracePt t="41296" x="3857625" y="4295775"/>
          <p14:tracePt t="41314" x="3902075" y="4197350"/>
          <p14:tracePt t="41330" x="3919538" y="4037013"/>
          <p14:tracePt t="41346" x="3894138" y="3768725"/>
          <p14:tracePt t="41363" x="3803650" y="3384550"/>
          <p14:tracePt t="41379" x="3643313" y="3044825"/>
          <p14:tracePt t="41396" x="3429000" y="2751138"/>
          <p14:tracePt t="41413" x="3259138" y="2581275"/>
          <p14:tracePt t="41430" x="3170238" y="2517775"/>
          <p14:tracePt t="41446" x="3152775" y="2509838"/>
          <p14:tracePt t="41463" x="3160713" y="2536825"/>
          <p14:tracePt t="41521" x="3179763" y="2544763"/>
          <p14:tracePt t="41530" x="3214688" y="2562225"/>
          <p14:tracePt t="41537" x="3259138" y="2581275"/>
          <p14:tracePt t="41546" x="3394075" y="2589213"/>
          <p14:tracePt t="41563" x="3527425" y="2589213"/>
          <p14:tracePt t="41579" x="3589338" y="2562225"/>
          <p14:tracePt t="41596" x="3616325" y="2554288"/>
          <p14:tracePt t="41613" x="3625850" y="2536825"/>
          <p14:tracePt t="41630" x="3633788" y="2527300"/>
          <p14:tracePt t="41646" x="3652838" y="2527300"/>
          <p14:tracePt t="41722" x="3697288" y="2554288"/>
          <p14:tracePt t="41730" x="3768725" y="2608263"/>
          <p14:tracePt t="41738" x="3867150" y="2643188"/>
          <p14:tracePt t="41748" x="4098925" y="2724150"/>
          <p14:tracePt t="41766" x="4286250" y="2776538"/>
          <p14:tracePt t="41783" x="4375150" y="2786063"/>
          <p14:tracePt t="41799" x="4384675" y="2795588"/>
          <p14:tracePt t="41815" x="4394200" y="2795588"/>
          <p14:tracePt t="42233" x="4402138" y="2803525"/>
          <p14:tracePt t="42569" x="4411663" y="2847975"/>
          <p14:tracePt t="42577" x="4419600" y="2901950"/>
          <p14:tracePt t="42587" x="4438650" y="2990850"/>
          <p14:tracePt t="42597" x="4510088" y="3160713"/>
          <p14:tracePt t="42617" x="4598988" y="3340100"/>
          <p14:tracePt t="42617" x="4660900" y="3438525"/>
          <p14:tracePt t="42635" x="4741863" y="3544888"/>
          <p14:tracePt t="42648" x="4929188" y="3759200"/>
          <p14:tracePt t="42665" x="5197475" y="3983038"/>
          <p14:tracePt t="42665" x="5295900" y="4054475"/>
          <p14:tracePt t="42682" x="5491163" y="4170363"/>
          <p14:tracePt t="42699" x="5697538" y="4241800"/>
          <p14:tracePt t="42715" x="5911850" y="4313238"/>
          <p14:tracePt t="42732" x="6099175" y="4357688"/>
          <p14:tracePt t="42748" x="6296025" y="4367213"/>
          <p14:tracePt t="42765" x="6500813" y="4367213"/>
          <p14:tracePt t="42783" x="6653213" y="4348163"/>
          <p14:tracePt t="42798" x="6705600" y="4340225"/>
          <p14:tracePt t="42815" x="6732588" y="4322763"/>
          <p14:tracePt t="42815" x="6742113" y="4322763"/>
          <p14:tracePt t="42834" x="6751638" y="4322763"/>
          <p14:tracePt t="42978" x="6786563" y="4330700"/>
          <p14:tracePt t="42986" x="6848475" y="4348163"/>
          <p14:tracePt t="42997" x="7027863" y="4384675"/>
          <p14:tracePt t="43015" x="7188200" y="4419600"/>
          <p14:tracePt t="43032" x="7286625" y="4473575"/>
          <p14:tracePt t="43048" x="7412038" y="4545013"/>
          <p14:tracePt t="43048" x="7491413" y="4589463"/>
          <p14:tracePt t="43066" x="7581900" y="4625975"/>
          <p14:tracePt t="43081" x="7742238" y="4687888"/>
          <p14:tracePt t="43081" x="7804150" y="4705350"/>
          <p14:tracePt t="43098" x="7929563" y="4724400"/>
          <p14:tracePt t="43115" x="8062913" y="4732338"/>
          <p14:tracePt t="43131" x="8205788" y="4751388"/>
          <p14:tracePt t="43149" x="8340725" y="4759325"/>
          <p14:tracePt t="43163" x="8402638" y="4768850"/>
          <p14:tracePt t="43180" x="8420100" y="4786313"/>
          <p14:tracePt t="43249" x="8456613" y="4803775"/>
          <p14:tracePt t="43257" x="8501063" y="4840288"/>
          <p14:tracePt t="43265" x="8555038" y="4884738"/>
          <p14:tracePt t="43280" x="8626475" y="4938713"/>
          <p14:tracePt t="43296" x="8661400" y="4965700"/>
          <p14:tracePt t="43314" x="8670925" y="4973638"/>
          <p14:tracePt t="43330" x="8670925" y="4983163"/>
          <p14:tracePt t="43346" x="8680450" y="4983163"/>
          <p14:tracePt t="43363" x="8688388" y="5000625"/>
          <p14:tracePt t="43425" x="8688388" y="5018088"/>
          <p14:tracePt t="43433" x="8705850" y="5045075"/>
          <p14:tracePt t="43441" x="8724900" y="5062538"/>
          <p14:tracePt t="43449" x="8724900" y="5089525"/>
          <p14:tracePt t="43463" x="8742363" y="5116513"/>
          <p14:tracePt t="43480" x="8742363" y="5143500"/>
          <p14:tracePt t="43496" x="8742363" y="5153025"/>
          <p14:tracePt t="43513" x="8813800" y="5241925"/>
          <p14:tracePt t="43530" x="8929688" y="5357813"/>
          <p14:tracePt t="43547" x="9082088" y="5419725"/>
          <p14:tracePt t="43563" x="9134475" y="5438775"/>
        </p14:tracePtLst>
      </p14:laserTraceLst>
    </p:ext>
  </p:extLs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36251" y="476672"/>
            <a:ext cx="2552258" cy="1737360"/>
          </a:xfrm>
        </p:spPr>
        <p:txBody>
          <a:bodyPr>
            <a:noAutofit/>
          </a:bodyPr>
          <a:lstStyle/>
          <a:p>
            <a:r>
              <a:rPr lang="pt-BR" sz="3600" dirty="0"/>
              <a:t>Fiscalização de alimentos e bebidas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pt-BR" altLang="pt-BR" sz="1800" dirty="0"/>
              <a:t>Neste setor, sua contribuição tem sido relevante, atuando no estabelecimento de padrões de qualidade e identidade e na fiscalização da aplicação destes padrões.</a:t>
            </a:r>
          </a:p>
          <a:p>
            <a:endParaRPr lang="pt-BR" sz="1800" dirty="0"/>
          </a:p>
        </p:txBody>
      </p:sp>
      <p:pic>
        <p:nvPicPr>
          <p:cNvPr id="5" name="Picture 7" descr="2005-10-15-8be06ac8d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38" r="19838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662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875"/>
    </mc:Choice>
    <mc:Fallback xmlns="">
      <p:transition spd="slow" advTm="2887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A3D0CE2-91FF-49B3-A5D8-181E900D75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90625" y="1346946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8AEBD96-C315-4F53-9D9E-0E20E993EB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90625" y="4299696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8916AAA-66F6-4DFA-88ED-7E27CF6B8D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90625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5" name="Group 13">
            <a:extLst>
              <a:ext uri="{FF2B5EF4-FFF2-40B4-BE49-F238E27FC236}">
                <a16:creationId xmlns:a16="http://schemas.microsoft.com/office/drawing/2014/main" xmlns="" id="{A137D43F-BAD6-47F1-AA65-AEEA38A2FF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236911" y="4068923"/>
            <a:ext cx="810678" cy="1080902"/>
            <a:chOff x="9685338" y="4460675"/>
            <a:chExt cx="1080904" cy="1080902"/>
          </a:xfrm>
        </p:grpSpPr>
        <p:sp>
          <p:nvSpPr>
            <p:cNvPr id="6" name="Oval 14">
              <a:extLst>
                <a:ext uri="{FF2B5EF4-FFF2-40B4-BE49-F238E27FC236}">
                  <a16:creationId xmlns:a16="http://schemas.microsoft.com/office/drawing/2014/main" xmlns="" id="{D512C9B2-6B22-4211-A940-FCD7C2CD0B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7" name="Oval 15">
              <a:extLst>
                <a:ext uri="{FF2B5EF4-FFF2-40B4-BE49-F238E27FC236}">
                  <a16:creationId xmlns:a16="http://schemas.microsoft.com/office/drawing/2014/main" xmlns="" id="{85F7DB84-CDE7-46F8-90DD-9D048A7D52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xmlns="" id="{E8035907-EB9C-4E11-8A9B-D25B0AD8D7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161DE04-32AD-4A3B-AD2F-5381B26EF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30" y="642290"/>
            <a:ext cx="4887181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500" b="1" i="1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A ENGENHARIA DE ALIMENTOS</a:t>
            </a:r>
            <a:r>
              <a:rPr lang="en-US" sz="65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/>
            </a:r>
            <a:br>
              <a:rPr lang="en-US" sz="65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endParaRPr lang="en-US" sz="6500" dirty="0">
              <a:blipFill dpi="0" rotWithShape="1">
                <a:blip r:embed="rId4"/>
                <a:srcRect/>
                <a:tile tx="6350" ty="-127000" sx="65000" sy="64000" flip="none" algn="tl"/>
              </a:blipFill>
            </a:endParaRP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E9D1A5AF-6CBD-475E-810D-EF8834FEA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78888" y="1773580"/>
            <a:ext cx="2774487" cy="330848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i="1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ORIGEM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D9C69FA7-0958-4ED9-A0DF-E87A0C137B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3819832" y="3398742"/>
            <a:ext cx="3657600" cy="60512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Oval 21">
            <a:extLst>
              <a:ext uri="{FF2B5EF4-FFF2-40B4-BE49-F238E27FC236}">
                <a16:creationId xmlns:a16="http://schemas.microsoft.com/office/drawing/2014/main" xmlns="" id="{4AB5B6FA-7B4F-437A-9C78-144C7DCD1E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950196" y="1903304"/>
            <a:ext cx="2288545" cy="3051388"/>
          </a:xfrm>
          <a:prstGeom prst="ellipse">
            <a:avLst/>
          </a:prstGeom>
          <a:blipFill dpi="0" rotWithShape="1">
            <a:blip r:embed="rId6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A4199C21-6AE0-4F6F-AA96-6FFF97BB95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71268" y="2064730"/>
            <a:ext cx="2046405" cy="272853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069325" y="3044277"/>
            <a:ext cx="2288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dirty="0">
                <a:latin typeface="+mj-lt"/>
              </a:rPr>
              <a:t>ORIGEM</a:t>
            </a:r>
          </a:p>
        </p:txBody>
      </p:sp>
    </p:spTree>
    <p:extLst>
      <p:ext uri="{BB962C8B-B14F-4D97-AF65-F5344CB8AC3E}">
        <p14:creationId xmlns:p14="http://schemas.microsoft.com/office/powerpoint/2010/main" val="343677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54"/>
    </mc:Choice>
    <mc:Fallback xmlns="">
      <p:transition spd="slow" advTm="5254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4203" y="116632"/>
            <a:ext cx="2656354" cy="1737360"/>
          </a:xfrm>
        </p:spPr>
        <p:txBody>
          <a:bodyPr>
            <a:normAutofit/>
          </a:bodyPr>
          <a:lstStyle/>
          <a:p>
            <a:r>
              <a:rPr lang="pt-BR" sz="3600" dirty="0"/>
              <a:t>armazenagem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412230" y="2204864"/>
            <a:ext cx="2400300" cy="3291840"/>
          </a:xfrm>
        </p:spPr>
        <p:txBody>
          <a:bodyPr>
            <a:noAutofit/>
          </a:bodyPr>
          <a:lstStyle/>
          <a:p>
            <a:r>
              <a:rPr lang="pt-BR" altLang="pt-BR" sz="1800" dirty="0"/>
              <a:t>O Engenheiro de Alimentos pode atuar na área de armazenagem, desenvolvendo sua programação e utilizando técnicas adequadas para evitar perdas e manter a qualidade da matéria-prima até sua industrialização ou consumo “in natura”.</a:t>
            </a:r>
          </a:p>
          <a:p>
            <a:endParaRPr lang="pt-BR" sz="1800" dirty="0"/>
          </a:p>
        </p:txBody>
      </p:sp>
      <p:pic>
        <p:nvPicPr>
          <p:cNvPr id="5" name="Picture 7" descr="armazenagem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41" r="20941"/>
          <a:stretch>
            <a:fillRect/>
          </a:stretch>
        </p:blipFill>
        <p:spPr bwMode="auto">
          <a:xfrm>
            <a:off x="467544" y="0"/>
            <a:ext cx="5436096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aliment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73016"/>
            <a:ext cx="5220072" cy="3164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5985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35"/>
    </mc:Choice>
    <mc:Fallback xmlns="">
      <p:transition spd="slow" advTm="23635"/>
    </mc:Fallback>
  </mc:AlternateContent>
  <p:extLst>
    <p:ext uri="{3A86A75C-4F4B-4683-9AE1-C65F6400EC91}">
      <p14:laserTraceLst xmlns:p14="http://schemas.microsoft.com/office/powerpoint/2010/main">
        <p14:tracePtLst>
          <p14:tracePt t="8273" x="9126538" y="5473700"/>
          <p14:tracePt t="8282" x="9117013" y="5500688"/>
          <p14:tracePt t="8289" x="9117013" y="5527675"/>
          <p14:tracePt t="8299" x="9117013" y="5537200"/>
          <p14:tracePt t="8317" x="9099550" y="5537200"/>
          <p14:tracePt t="8593" x="9063038" y="5545138"/>
          <p14:tracePt t="8601" x="9001125" y="5562600"/>
          <p14:tracePt t="8608" x="8912225" y="5599113"/>
          <p14:tracePt t="8616" x="8813800" y="5653088"/>
          <p14:tracePt t="8631" x="8528050" y="5741988"/>
          <p14:tracePt t="8650" x="8429625" y="5751513"/>
          <p14:tracePt t="8667" x="8402638" y="5759450"/>
          <p14:tracePt t="8683" x="8402638" y="5768975"/>
          <p14:tracePt t="8699" x="8394700" y="5724525"/>
          <p14:tracePt t="8793" x="8367713" y="5634038"/>
          <p14:tracePt t="8801" x="8313738" y="5527675"/>
          <p14:tracePt t="8809" x="8205788" y="5375275"/>
          <p14:tracePt t="8817" x="7608888" y="4894263"/>
          <p14:tracePt t="8833" x="6581775" y="4276725"/>
          <p14:tracePt t="8850" x="5554663" y="3697288"/>
          <p14:tracePt t="8866" x="4884738" y="3259138"/>
          <p14:tracePt t="8883" x="4581525" y="3036888"/>
          <p14:tracePt t="8899" x="4456113" y="2894013"/>
          <p14:tracePt t="8915" x="4357688" y="2759075"/>
          <p14:tracePt t="8931" x="4251325" y="2633663"/>
          <p14:tracePt t="8948" x="4160838" y="2562225"/>
          <p14:tracePt t="8964" x="4071938" y="2482850"/>
          <p14:tracePt t="8981" x="3919538" y="2393950"/>
          <p14:tracePt t="8998" x="3670300" y="2268538"/>
          <p14:tracePt t="9015" x="3384550" y="2133600"/>
          <p14:tracePt t="9031" x="3125788" y="1990725"/>
          <p14:tracePt t="9031" x="2982913" y="1919288"/>
          <p14:tracePt t="9049" x="2822575" y="1822450"/>
          <p14:tracePt t="9049" x="2652713" y="1714500"/>
          <p14:tracePt t="9066" x="2232025" y="1527175"/>
          <p14:tracePt t="9081" x="1874838" y="1384300"/>
          <p14:tracePt t="9098" x="1697038" y="1339850"/>
          <p14:tracePt t="9115" x="1616075" y="1312863"/>
          <p14:tracePt t="9131" x="1581150" y="1303338"/>
          <p14:tracePt t="9148" x="1554163" y="1295400"/>
          <p14:tracePt t="9165" x="1509713" y="1295400"/>
          <p14:tracePt t="9181" x="1428750" y="1295400"/>
          <p14:tracePt t="9199" x="1258888" y="1295400"/>
          <p14:tracePt t="9215" x="1054100" y="1295400"/>
          <p14:tracePt t="9231" x="758825" y="1303338"/>
          <p14:tracePt t="9231" x="509588" y="1312863"/>
          <p14:tracePt t="9249" x="44450" y="1330325"/>
          <p14:tracePt t="9331" x="26988" y="1187450"/>
          <p14:tracePt t="9432" x="115888" y="1160463"/>
          <p14:tracePt t="9440" x="214313" y="1125538"/>
          <p14:tracePt t="9448" x="322263" y="1089025"/>
          <p14:tracePt t="9464" x="696913" y="973138"/>
          <p14:tracePt t="9481" x="901700" y="919163"/>
          <p14:tracePt t="9498" x="1044575" y="874713"/>
          <p14:tracePt t="9514" x="1152525" y="847725"/>
          <p14:tracePt t="9531" x="1223963" y="812800"/>
          <p14:tracePt t="9548" x="1258888" y="803275"/>
          <p14:tracePt t="9565" x="1303338" y="795338"/>
          <p14:tracePt t="9581" x="1393825" y="795338"/>
          <p14:tracePt t="9598" x="1581150" y="803275"/>
          <p14:tracePt t="9615" x="1866900" y="839788"/>
          <p14:tracePt t="9631" x="2170113" y="857250"/>
          <p14:tracePt t="9631" x="2322513" y="866775"/>
          <p14:tracePt t="9649" x="2571750" y="866775"/>
          <p14:tracePt t="9666" x="2786063" y="866775"/>
          <p14:tracePt t="9682" x="3017838" y="866775"/>
          <p14:tracePt t="9698" x="3259138" y="866775"/>
          <p14:tracePt t="9714" x="3446463" y="866775"/>
          <p14:tracePt t="9731" x="3581400" y="857250"/>
          <p14:tracePt t="9748" x="3643313" y="847725"/>
          <p14:tracePt t="9764" x="3670300" y="847725"/>
          <p14:tracePt t="9782" x="3705225" y="839788"/>
          <p14:tracePt t="9798" x="3786188" y="830263"/>
          <p14:tracePt t="9814" x="3857625" y="830263"/>
          <p14:tracePt t="9832" x="3965575" y="866775"/>
          <p14:tracePt t="9832" x="4027488" y="884238"/>
          <p14:tracePt t="9849" x="4160838" y="938213"/>
          <p14:tracePt t="9865" x="4322763" y="965200"/>
          <p14:tracePt t="9881" x="4491038" y="990600"/>
          <p14:tracePt t="9898" x="4633913" y="1027113"/>
          <p14:tracePt t="9917" x="4714875" y="1027113"/>
          <p14:tracePt t="9933" x="4732338" y="1027113"/>
          <p14:tracePt t="9950" x="4741863" y="1027113"/>
          <p14:tracePt t="10008" x="4759325" y="1027113"/>
          <p14:tracePt t="10024" x="4786313" y="1027113"/>
          <p14:tracePt t="10032" x="4795838" y="1027113"/>
          <p14:tracePt t="10048" x="4803775" y="1027113"/>
          <p14:tracePt t="10080" x="4795838" y="1027113"/>
          <p14:tracePt t="10145" x="4759325" y="1009650"/>
          <p14:tracePt t="10153" x="4687888" y="973138"/>
          <p14:tracePt t="10167" x="4527550" y="911225"/>
          <p14:tracePt t="10167" x="4446588" y="874713"/>
          <p14:tracePt t="10185" x="4259263" y="847725"/>
          <p14:tracePt t="10202" x="4037013" y="830263"/>
          <p14:tracePt t="10218" x="3795713" y="812800"/>
          <p14:tracePt t="10233" x="3581400" y="812800"/>
          <p14:tracePt t="10249" x="3394075" y="812800"/>
          <p14:tracePt t="10266" x="3224213" y="812800"/>
          <p14:tracePt t="10283" x="3089275" y="847725"/>
          <p14:tracePt t="10299" x="2955925" y="874713"/>
          <p14:tracePt t="10316" x="2786063" y="901700"/>
          <p14:tracePt t="10333" x="2633663" y="938213"/>
          <p14:tracePt t="10349" x="2527300" y="965200"/>
          <p14:tracePt t="10366" x="2428875" y="973138"/>
          <p14:tracePt t="10382" x="2347913" y="982663"/>
          <p14:tracePt t="10399" x="2286000" y="990600"/>
          <p14:tracePt t="10417" x="2268538" y="990600"/>
          <p14:tracePt t="10432" x="2224088" y="990600"/>
          <p14:tracePt t="10450" x="2205038" y="990600"/>
          <p14:tracePt t="10467" x="2187575" y="990600"/>
          <p14:tracePt t="10483" x="2170113" y="990600"/>
          <p14:tracePt t="10499" x="2133600" y="1000125"/>
          <p14:tracePt t="10516" x="2071688" y="1009650"/>
          <p14:tracePt t="10532" x="1973263" y="1027113"/>
          <p14:tracePt t="10548" x="1822450" y="1054100"/>
          <p14:tracePt t="10564" x="1660525" y="1108075"/>
          <p14:tracePt t="10581" x="1517650" y="1143000"/>
          <p14:tracePt t="10598" x="1411288" y="1169988"/>
          <p14:tracePt t="10614" x="1366838" y="1187450"/>
          <p14:tracePt t="10631" x="1357313" y="1187450"/>
          <p14:tracePt t="10648" x="1347788" y="1187450"/>
          <p14:tracePt t="10665" x="1366838" y="1187450"/>
          <p14:tracePt t="11049" x="1401763" y="1187450"/>
          <p14:tracePt t="11057" x="1465263" y="1160463"/>
          <p14:tracePt t="11067" x="1625600" y="1098550"/>
          <p14:tracePt t="11085" x="1785938" y="1044575"/>
          <p14:tracePt t="11100" x="1928813" y="1009650"/>
          <p14:tracePt t="11117" x="2044700" y="990600"/>
          <p14:tracePt t="11134" x="2205038" y="973138"/>
          <p14:tracePt t="11150" x="2384425" y="946150"/>
          <p14:tracePt t="11150" x="2482850" y="928688"/>
          <p14:tracePt t="11169" x="2589213" y="901700"/>
          <p14:tracePt t="11183" x="2874963" y="839788"/>
          <p14:tracePt t="11183" x="3017838" y="803275"/>
          <p14:tracePt t="11201" x="3133725" y="776288"/>
          <p14:tracePt t="11215" x="3384550" y="768350"/>
          <p14:tracePt t="11233" x="3554413" y="750888"/>
          <p14:tracePt t="11250" x="3687763" y="750888"/>
          <p14:tracePt t="11266" x="3795713" y="750888"/>
          <p14:tracePt t="11283" x="3884613" y="750888"/>
          <p14:tracePt t="11299" x="3973513" y="750888"/>
          <p14:tracePt t="11316" x="4089400" y="750888"/>
          <p14:tracePt t="11333" x="4214813" y="750888"/>
          <p14:tracePt t="11349" x="4375150" y="758825"/>
          <p14:tracePt t="11366" x="4545013" y="776288"/>
          <p14:tracePt t="11383" x="4724400" y="776288"/>
          <p14:tracePt t="11399" x="4911725" y="776288"/>
          <p14:tracePt t="11416" x="5081588" y="776288"/>
          <p14:tracePt t="11432" x="5187950" y="776288"/>
          <p14:tracePt t="11449" x="5205413" y="785813"/>
          <p14:tracePt t="11466" x="5251450" y="812800"/>
          <p14:tracePt t="11482" x="5276850" y="830263"/>
          <p14:tracePt t="11498" x="5295900" y="857250"/>
          <p14:tracePt t="11516" x="5330825" y="884238"/>
          <p14:tracePt t="11531" x="5348288" y="911225"/>
          <p14:tracePt t="11549" x="5375275" y="946150"/>
          <p14:tracePt t="11566" x="5429250" y="1017588"/>
          <p14:tracePt t="11583" x="5483225" y="1089025"/>
          <p14:tracePt t="11598" x="5545138" y="1152525"/>
          <p14:tracePt t="11615" x="5554663" y="1179513"/>
          <p14:tracePt t="11631" x="5554663" y="1187450"/>
          <p14:tracePt t="11649" x="5554663" y="1179513"/>
          <p14:tracePt t="11752" x="5554663" y="1160463"/>
          <p14:tracePt t="11761" x="5554663" y="1133475"/>
          <p14:tracePt t="11769" x="5554663" y="1098550"/>
          <p14:tracePt t="11782" x="5510213" y="1017588"/>
          <p14:tracePt t="11799" x="5456238" y="928688"/>
          <p14:tracePt t="11816" x="5276850" y="785813"/>
          <p14:tracePt t="11833" x="5062538" y="696913"/>
          <p14:tracePt t="11850" x="4768850" y="598488"/>
          <p14:tracePt t="11866" x="4402138" y="544513"/>
          <p14:tracePt t="11882" x="4116388" y="517525"/>
          <p14:tracePt t="11899" x="3875088" y="490538"/>
          <p14:tracePt t="11916" x="3660775" y="490538"/>
          <p14:tracePt t="11932" x="3455988" y="490538"/>
          <p14:tracePt t="11948" x="3286125" y="490538"/>
          <p14:tracePt t="11965" x="3089275" y="490538"/>
          <p14:tracePt t="11982" x="2901950" y="509588"/>
          <p14:tracePt t="11998" x="2751138" y="527050"/>
          <p14:tracePt t="12015" x="2616200" y="544513"/>
          <p14:tracePt t="12032" x="2384425" y="615950"/>
          <p14:tracePt t="12049" x="2187575" y="669925"/>
          <p14:tracePt t="12065" x="2027238" y="714375"/>
          <p14:tracePt t="12082" x="1901825" y="741363"/>
          <p14:tracePt t="12099" x="1803400" y="758825"/>
          <p14:tracePt t="12115" x="1714500" y="776288"/>
          <p14:tracePt t="12132" x="1633538" y="795338"/>
          <p14:tracePt t="12148" x="1608138" y="812800"/>
          <p14:tracePt t="12166" x="1589088" y="822325"/>
          <p14:tracePt t="12182" x="1562100" y="847725"/>
          <p14:tracePt t="12199" x="1517650" y="884238"/>
          <p14:tracePt t="12215" x="1490663" y="911225"/>
          <p14:tracePt t="12231" x="1446213" y="955675"/>
          <p14:tracePt t="12231" x="1438275" y="973138"/>
          <p14:tracePt t="12248" x="1411288" y="1000125"/>
          <p14:tracePt t="12265" x="1401763" y="1009650"/>
          <p14:tracePt t="12281" x="1419225" y="1000125"/>
          <p14:tracePt t="12409" x="1438275" y="982663"/>
          <p14:tracePt t="12417" x="1465263" y="965200"/>
          <p14:tracePt t="12425" x="1473200" y="946150"/>
          <p14:tracePt t="12433" x="1509713" y="919163"/>
          <p14:tracePt t="12450" x="1544638" y="911225"/>
          <p14:tracePt t="12467" x="1598613" y="893763"/>
          <p14:tracePt t="12483" x="1670050" y="884238"/>
          <p14:tracePt t="12500" x="1785938" y="874713"/>
          <p14:tracePt t="12517" x="1911350" y="857250"/>
          <p14:tracePt t="12534" x="2017713" y="830263"/>
          <p14:tracePt t="12550" x="2116138" y="812800"/>
          <p14:tracePt t="12567" x="2205038" y="795338"/>
          <p14:tracePt t="12584" x="2295525" y="776288"/>
          <p14:tracePt t="12584" x="2339975" y="768350"/>
          <p14:tracePt t="12601" x="2401888" y="758825"/>
          <p14:tracePt t="12616" x="2589213" y="741363"/>
          <p14:tracePt t="12634" x="2776538" y="731838"/>
          <p14:tracePt t="12651" x="3108325" y="704850"/>
          <p14:tracePt t="12666" x="3527425" y="687388"/>
          <p14:tracePt t="12682" x="3956050" y="660400"/>
          <p14:tracePt t="12699" x="4384675" y="633413"/>
          <p14:tracePt t="12714" x="4714875" y="598488"/>
          <p14:tracePt t="12731" x="4911725" y="588963"/>
          <p14:tracePt t="12749" x="4965700" y="588963"/>
          <p14:tracePt t="12765" x="4983163" y="588963"/>
          <p14:tracePt t="12781" x="5000625" y="588963"/>
          <p14:tracePt t="12798" x="5000625" y="598488"/>
          <p14:tracePt t="12824" x="5000625" y="608013"/>
          <p14:tracePt t="12833" x="5010150" y="608013"/>
          <p14:tracePt t="12848" x="5010150" y="633413"/>
          <p14:tracePt t="12865" x="5018088" y="633413"/>
          <p14:tracePt t="12888" x="5018088" y="642938"/>
          <p14:tracePt t="13121" x="5018088" y="652463"/>
          <p14:tracePt t="13129" x="5027613" y="660400"/>
          <p14:tracePt t="13137" x="5037138" y="696913"/>
          <p14:tracePt t="13149" x="5054600" y="741363"/>
          <p14:tracePt t="13166" x="5081588" y="795338"/>
          <p14:tracePt t="13183" x="5099050" y="830263"/>
          <p14:tracePt t="13183" x="5099050" y="839788"/>
          <p14:tracePt t="13201" x="5108575" y="866775"/>
          <p14:tracePt t="13217" x="5116513" y="884238"/>
          <p14:tracePt t="13231" x="5133975" y="911225"/>
          <p14:tracePt t="13231" x="5143500" y="911225"/>
          <p14:tracePt t="13249" x="5143500" y="928688"/>
          <p14:tracePt t="13266" x="5133975" y="928688"/>
          <p14:tracePt t="13377" x="5089525" y="928688"/>
          <p14:tracePt t="13384" x="4991100" y="901700"/>
          <p14:tracePt t="13393" x="4867275" y="874713"/>
          <p14:tracePt t="13401" x="4697413" y="857250"/>
          <p14:tracePt t="13415" x="4071938" y="803275"/>
          <p14:tracePt t="13434" x="3697288" y="785813"/>
          <p14:tracePt t="13450" x="3348038" y="776288"/>
          <p14:tracePt t="13466" x="3044825" y="768350"/>
          <p14:tracePt t="13483" x="2795588" y="768350"/>
          <p14:tracePt t="13499" x="2643188" y="768350"/>
          <p14:tracePt t="13516" x="2598738" y="768350"/>
          <p14:tracePt t="13533" x="2581275" y="768350"/>
          <p14:tracePt t="13550" x="2562225" y="768350"/>
          <p14:tracePt t="13566" x="2517775" y="776288"/>
          <p14:tracePt t="13583" x="2482850" y="803275"/>
          <p14:tracePt t="13600" x="2428875" y="847725"/>
          <p14:tracePt t="13600" x="2393950" y="857250"/>
          <p14:tracePt t="13617" x="2322513" y="911225"/>
          <p14:tracePt t="13633" x="2224088" y="965200"/>
          <p14:tracePt t="13650" x="2125663" y="1009650"/>
          <p14:tracePt t="13666" x="2000250" y="1062038"/>
          <p14:tracePt t="13683" x="1893888" y="1125538"/>
          <p14:tracePt t="13699" x="1776413" y="1187450"/>
          <p14:tracePt t="13717" x="1687513" y="1231900"/>
          <p14:tracePt t="13734" x="1633538" y="1258888"/>
          <p14:tracePt t="13749" x="1598613" y="1276350"/>
          <p14:tracePt t="13765" x="1589088" y="1276350"/>
          <p14:tracePt t="13781" x="1589088" y="1285875"/>
          <p14:tracePt t="13798" x="1581150" y="1285875"/>
          <p14:tracePt t="13814" x="1589088" y="1276350"/>
          <p14:tracePt t="13888" x="1625600" y="1250950"/>
          <p14:tracePt t="13896" x="1687513" y="1196975"/>
          <p14:tracePt t="13904" x="1751013" y="1152525"/>
          <p14:tracePt t="13915" x="1901825" y="1044575"/>
          <p14:tracePt t="13931" x="2062163" y="973138"/>
          <p14:tracePt t="13948" x="2251075" y="911225"/>
          <p14:tracePt t="13965" x="2500313" y="866775"/>
          <p14:tracePt t="13981" x="2911475" y="822325"/>
          <p14:tracePt t="13998" x="3367088" y="795338"/>
          <p14:tracePt t="14015" x="3786188" y="768350"/>
          <p14:tracePt t="14031" x="4170363" y="750888"/>
          <p14:tracePt t="14031" x="4286250" y="750888"/>
          <p14:tracePt t="14049" x="4465638" y="750888"/>
          <p14:tracePt t="14065" x="4572000" y="750888"/>
          <p14:tracePt t="14081" x="4633913" y="750888"/>
          <p14:tracePt t="14098" x="4697413" y="785813"/>
          <p14:tracePt t="14115" x="4759325" y="839788"/>
          <p14:tracePt t="14131" x="4840288" y="901700"/>
          <p14:tracePt t="14148" x="4965700" y="973138"/>
          <p14:tracePt t="14165" x="5072063" y="1036638"/>
          <p14:tracePt t="14181" x="5126038" y="1062038"/>
          <p14:tracePt t="14199" x="5170488" y="1081088"/>
          <p14:tracePt t="14215" x="5197475" y="1098550"/>
          <p14:tracePt t="14231" x="5205413" y="1108075"/>
          <p14:tracePt t="14248" x="5205413" y="1125538"/>
          <p14:tracePt t="14505" x="5197475" y="1143000"/>
          <p14:tracePt t="14512" x="5180013" y="1169988"/>
          <p14:tracePt t="14521" x="5143500" y="1223963"/>
          <p14:tracePt t="14532" x="5062538" y="1384300"/>
          <p14:tracePt t="14550" x="4991100" y="1598613"/>
          <p14:tracePt t="14566" x="4938713" y="1812925"/>
          <p14:tracePt t="14583" x="4919663" y="1990725"/>
          <p14:tracePt t="14599" x="4911725" y="2133600"/>
          <p14:tracePt t="14616" x="4911725" y="2286000"/>
          <p14:tracePt t="14633" x="4911725" y="2411413"/>
          <p14:tracePt t="14652" x="4911725" y="2616200"/>
          <p14:tracePt t="14669" x="4946650" y="2830513"/>
          <p14:tracePt t="14684" x="4965700" y="2990850"/>
          <p14:tracePt t="14700" x="4965700" y="3098800"/>
          <p14:tracePt t="14717" x="4983163" y="3170238"/>
          <p14:tracePt t="14733" x="4991100" y="3205163"/>
          <p14:tracePt t="14750" x="4991100" y="3251200"/>
          <p14:tracePt t="14767" x="4991100" y="3313113"/>
          <p14:tracePt t="14767" x="4991100" y="3348038"/>
          <p14:tracePt t="14785" x="4991100" y="3419475"/>
          <p14:tracePt t="14801" x="4956175" y="3554413"/>
          <p14:tracePt t="14818" x="4884738" y="3705225"/>
          <p14:tracePt t="14833" x="4840288" y="3840163"/>
          <p14:tracePt t="14850" x="4813300" y="3946525"/>
          <p14:tracePt t="14866" x="4795838" y="4017963"/>
          <p14:tracePt t="14882" x="4795838" y="4044950"/>
          <p14:tracePt t="14898" x="4795838" y="4054475"/>
          <p14:tracePt t="14914" x="4795838" y="4062413"/>
          <p14:tracePt t="14931" x="4795838" y="4081463"/>
          <p14:tracePt t="14948" x="4803775" y="4116388"/>
          <p14:tracePt t="14965" x="4803775" y="4133850"/>
          <p14:tracePt t="14981" x="4813300" y="4143375"/>
          <p14:tracePt t="14998" x="4813300" y="4152900"/>
          <p14:tracePt t="15014" x="4822825" y="4160838"/>
          <p14:tracePt t="15031" x="4822825" y="4170363"/>
          <p14:tracePt t="15080" x="4822825" y="4179888"/>
          <p14:tracePt t="15104" x="4822825" y="4187825"/>
          <p14:tracePt t="15120" x="4822825" y="4197350"/>
          <p14:tracePt t="15136" x="4822825" y="4205288"/>
          <p14:tracePt t="15152" x="4822825" y="4214813"/>
          <p14:tracePt t="15160" x="4822825" y="4232275"/>
          <p14:tracePt t="15168" x="4813300" y="4276725"/>
          <p14:tracePt t="15181" x="4751388" y="4367213"/>
          <p14:tracePt t="15199" x="4670425" y="4500563"/>
          <p14:tracePt t="15215" x="4608513" y="4598988"/>
          <p14:tracePt t="15231" x="4581525" y="4643438"/>
          <p14:tracePt t="15231" x="4572000" y="4660900"/>
          <p14:tracePt t="15249" x="4572000" y="4679950"/>
          <p14:tracePt t="15265" x="4562475" y="4687888"/>
          <p14:tracePt t="15281" x="4554538" y="4705350"/>
          <p14:tracePt t="15298" x="4545013" y="4751388"/>
          <p14:tracePt t="15315" x="4537075" y="4768850"/>
          <p14:tracePt t="15331" x="4527550" y="4776788"/>
          <p14:tracePt t="15348" x="4527550" y="4786313"/>
          <p14:tracePt t="15364" x="4527550" y="4803775"/>
          <p14:tracePt t="15633" x="4527550" y="4822825"/>
          <p14:tracePt t="15641" x="4527550" y="4830763"/>
          <p14:tracePt t="15650" x="4527550" y="4867275"/>
          <p14:tracePt t="15667" x="4527550" y="4884738"/>
          <p14:tracePt t="15683" x="4527550" y="4894263"/>
          <p14:tracePt t="15705" x="4527550" y="4902200"/>
          <p14:tracePt t="15729" x="4518025" y="4911725"/>
          <p14:tracePt t="15745" x="4510088" y="4929188"/>
          <p14:tracePt t="15761" x="4510088" y="4938713"/>
          <p14:tracePt t="15792" x="4500563" y="4938713"/>
          <p14:tracePt t="15808" x="4491038" y="4946650"/>
          <p14:tracePt t="15816" x="4491038" y="4956175"/>
          <p14:tracePt t="15824" x="4491038" y="4946650"/>
          <p14:tracePt t="15920" x="4491038" y="4929188"/>
          <p14:tracePt t="15928" x="4491038" y="4911725"/>
          <p14:tracePt t="15936" x="4491038" y="4902200"/>
          <p14:tracePt t="15948" x="4491038" y="4884738"/>
          <p14:tracePt t="15965" x="4483100" y="4857750"/>
          <p14:tracePt t="15981" x="4456113" y="4813300"/>
          <p14:tracePt t="15998" x="4394200" y="4759325"/>
          <p14:tracePt t="16015" x="4322763" y="4697413"/>
          <p14:tracePt t="16031" x="4232275" y="4652963"/>
          <p14:tracePt t="16031" x="4197350" y="4643438"/>
          <p14:tracePt t="16049" x="4116388" y="4608513"/>
          <p14:tracePt t="16065" x="4062413" y="4589463"/>
          <p14:tracePt t="16081" x="4037013" y="4581525"/>
          <p14:tracePt t="16098" x="4010025" y="4572000"/>
          <p14:tracePt t="16115" x="3983038" y="4554538"/>
          <p14:tracePt t="16132" x="3973513" y="4554538"/>
          <p14:tracePt t="16148" x="3956050" y="4545013"/>
          <p14:tracePt t="16165" x="3919538" y="4545013"/>
          <p14:tracePt t="16181" x="3875088" y="4527550"/>
          <p14:tracePt t="16200" x="3795713" y="4510088"/>
          <p14:tracePt t="16215" x="3741738" y="4491038"/>
          <p14:tracePt t="16231" x="3697288" y="4483100"/>
          <p14:tracePt t="16231" x="3670300" y="4473575"/>
          <p14:tracePt t="16249" x="3625850" y="4456113"/>
          <p14:tracePt t="16265" x="3598863" y="4446588"/>
          <p14:tracePt t="16281" x="3571875" y="4429125"/>
          <p14:tracePt t="16298" x="3562350" y="4429125"/>
          <p14:tracePt t="16314" x="3544888" y="4429125"/>
          <p14:tracePt t="16331" x="3527425" y="4429125"/>
          <p14:tracePt t="16348" x="3517900" y="4429125"/>
          <p14:tracePt t="16376" x="3509963" y="4429125"/>
          <p14:tracePt t="16384" x="3500438" y="4429125"/>
          <p14:tracePt t="16400" x="3490913" y="4429125"/>
          <p14:tracePt t="16415" x="3473450" y="4429125"/>
          <p14:tracePt t="16431" x="3465513" y="4438650"/>
          <p14:tracePt t="16431" x="3455988" y="4446588"/>
          <p14:tracePt t="16449" x="3429000" y="4446588"/>
          <p14:tracePt t="16465" x="3402013" y="4473575"/>
          <p14:tracePt t="16481" x="3384550" y="4491038"/>
          <p14:tracePt t="16498" x="3367088" y="4510088"/>
          <p14:tracePt t="16515" x="3348038" y="4527550"/>
          <p14:tracePt t="16531" x="3348038" y="4537075"/>
          <p14:tracePt t="16548" x="3340100" y="4554538"/>
          <p14:tracePt t="16564" x="3330575" y="4572000"/>
          <p14:tracePt t="16581" x="3303588" y="4616450"/>
          <p14:tracePt t="16598" x="3286125" y="4643438"/>
          <p14:tracePt t="16615" x="3259138" y="4679950"/>
          <p14:tracePt t="16631" x="3232150" y="4714875"/>
          <p14:tracePt t="16631" x="3214688" y="4732338"/>
          <p14:tracePt t="16649" x="3205163" y="4751388"/>
          <p14:tracePt t="16666" x="3197225" y="4759325"/>
          <p14:tracePt t="16681" x="3187700" y="4768850"/>
          <p14:tracePt t="16698" x="3187700" y="4786313"/>
          <p14:tracePt t="16715" x="3170238" y="4795838"/>
          <p14:tracePt t="16731" x="3160713" y="4813300"/>
          <p14:tracePt t="16748" x="3143250" y="4822825"/>
          <p14:tracePt t="16765" x="3133725" y="4840288"/>
          <p14:tracePt t="16781" x="3125788" y="4848225"/>
          <p14:tracePt t="16798" x="3116263" y="4867275"/>
          <p14:tracePt t="16815" x="3098800" y="4911725"/>
          <p14:tracePt t="16831" x="3089275" y="4965700"/>
          <p14:tracePt t="16848" x="3062288" y="5010150"/>
          <p14:tracePt t="16866" x="3062288" y="5037138"/>
          <p14:tracePt t="16882" x="3044825" y="5072063"/>
          <p14:tracePt t="16898" x="3044825" y="5089525"/>
          <p14:tracePt t="16916" x="3044825" y="5116513"/>
          <p14:tracePt t="16931" x="3036888" y="5133975"/>
          <p14:tracePt t="16948" x="3036888" y="5153025"/>
          <p14:tracePt t="16965" x="3036888" y="5170488"/>
          <p14:tracePt t="16982" x="3036888" y="5197475"/>
          <p14:tracePt t="16982" x="3036888" y="5224463"/>
          <p14:tracePt t="17000" x="3036888" y="5241925"/>
          <p14:tracePt t="17015" x="3044825" y="5276850"/>
          <p14:tracePt t="17015" x="3044825" y="5295900"/>
          <p14:tracePt t="17033" x="3062288" y="5322888"/>
          <p14:tracePt t="17033" x="3071813" y="5340350"/>
          <p14:tracePt t="17049" x="3089275" y="5367338"/>
          <p14:tracePt t="17065" x="3108325" y="5402263"/>
          <p14:tracePt t="17082" x="3125788" y="5438775"/>
          <p14:tracePt t="17098" x="3160713" y="5465763"/>
          <p14:tracePt t="17115" x="3187700" y="5483225"/>
          <p14:tracePt t="17131" x="3214688" y="5500688"/>
          <p14:tracePt t="17148" x="3232150" y="5510213"/>
          <p14:tracePt t="17165" x="3259138" y="5510213"/>
          <p14:tracePt t="17181" x="3276600" y="5518150"/>
          <p14:tracePt t="17199" x="3330575" y="5537200"/>
          <p14:tracePt t="17215" x="3394075" y="5562600"/>
          <p14:tracePt t="17231" x="3465513" y="5589588"/>
          <p14:tracePt t="17231" x="3500438" y="5589588"/>
          <p14:tracePt t="17249" x="3571875" y="5589588"/>
          <p14:tracePt t="17265" x="3625850" y="5589588"/>
          <p14:tracePt t="17281" x="3679825" y="5589588"/>
          <p14:tracePt t="17298" x="3724275" y="5589588"/>
          <p14:tracePt t="17315" x="3759200" y="5589588"/>
          <p14:tracePt t="17331" x="3803650" y="5581650"/>
          <p14:tracePt t="17348" x="3848100" y="5562600"/>
          <p14:tracePt t="17365" x="3875088" y="5554663"/>
          <p14:tracePt t="17381" x="3894138" y="5545138"/>
          <p14:tracePt t="17398" x="3902075" y="5545138"/>
          <p14:tracePt t="17416" x="3911600" y="5537200"/>
          <p14:tracePt t="17431" x="3956050" y="5527675"/>
          <p14:tracePt t="17431" x="3990975" y="5510213"/>
          <p14:tracePt t="17449" x="4017963" y="5491163"/>
          <p14:tracePt t="17465" x="4044950" y="5483225"/>
          <p14:tracePt t="17481" x="4081463" y="5465763"/>
          <p14:tracePt t="17498" x="4098925" y="5438775"/>
          <p14:tracePt t="17515" x="4125913" y="5402263"/>
          <p14:tracePt t="17531" x="4170363" y="5348288"/>
          <p14:tracePt t="17548" x="4197350" y="5295900"/>
          <p14:tracePt t="17565" x="4224338" y="5251450"/>
          <p14:tracePt t="17581" x="4241800" y="5187950"/>
          <p14:tracePt t="17598" x="4259263" y="5116513"/>
          <p14:tracePt t="17615" x="4276725" y="5027613"/>
          <p14:tracePt t="17631" x="4295775" y="4956175"/>
          <p14:tracePt t="17631" x="4295775" y="4929188"/>
          <p14:tracePt t="17648" x="4295775" y="4875213"/>
          <p14:tracePt t="17666" x="4295775" y="4822825"/>
          <p14:tracePt t="17681" x="4268788" y="4759325"/>
          <p14:tracePt t="17698" x="4232275" y="4697413"/>
          <p14:tracePt t="17715" x="4214813" y="4652963"/>
          <p14:tracePt t="17731" x="4187825" y="4625975"/>
          <p14:tracePt t="17748" x="4152900" y="4589463"/>
          <p14:tracePt t="17765" x="4116388" y="4554538"/>
          <p14:tracePt t="17781" x="4062413" y="4518025"/>
          <p14:tracePt t="17798" x="4017963" y="4491038"/>
          <p14:tracePt t="17815" x="3946525" y="4483100"/>
          <p14:tracePt t="17831" x="3902075" y="4483100"/>
          <p14:tracePt t="17831" x="3884613" y="4483100"/>
          <p14:tracePt t="17849" x="3857625" y="4483100"/>
          <p14:tracePt t="17865" x="3822700" y="4483100"/>
          <p14:tracePt t="17882" x="3795713" y="4483100"/>
          <p14:tracePt t="17898" x="3759200" y="4483100"/>
          <p14:tracePt t="17916" x="3705225" y="4483100"/>
          <p14:tracePt t="17931" x="3670300" y="4491038"/>
          <p14:tracePt t="17948" x="3625850" y="4510088"/>
          <p14:tracePt t="17965" x="3589338" y="4537075"/>
          <p14:tracePt t="17981" x="3544888" y="4581525"/>
          <p14:tracePt t="17998" x="3490913" y="4625975"/>
          <p14:tracePt t="18015" x="3438525" y="4714875"/>
          <p14:tracePt t="18033" x="3402013" y="4776788"/>
          <p14:tracePt t="18049" x="3367088" y="4848225"/>
          <p14:tracePt t="18065" x="3330575" y="4929188"/>
          <p14:tracePt t="18082" x="3313113" y="4983163"/>
          <p14:tracePt t="18099" x="3295650" y="5045075"/>
          <p14:tracePt t="18115" x="3286125" y="5062538"/>
          <p14:tracePt t="18131" x="3286125" y="5108575"/>
          <p14:tracePt t="18148" x="3286125" y="5143500"/>
          <p14:tracePt t="18165" x="3286125" y="5187950"/>
          <p14:tracePt t="18181" x="3286125" y="5232400"/>
          <p14:tracePt t="18199" x="3313113" y="5268913"/>
          <p14:tracePt t="18215" x="3340100" y="5303838"/>
          <p14:tracePt t="18231" x="3348038" y="5340350"/>
          <p14:tracePt t="18231" x="3367088" y="5348288"/>
          <p14:tracePt t="18249" x="3384550" y="5367338"/>
          <p14:tracePt t="18265" x="3384550" y="5375275"/>
          <p14:tracePt t="18281" x="3394075" y="5375275"/>
          <p14:tracePt t="19183" x="3402013" y="5375275"/>
          <p14:tracePt t="19953" x="3411538" y="5375275"/>
          <p14:tracePt t="19961" x="3419475" y="5367338"/>
          <p14:tracePt t="19969" x="3446463" y="5348288"/>
          <p14:tracePt t="19983" x="3527425" y="5295900"/>
          <p14:tracePt t="20000" x="3625850" y="5232400"/>
          <p14:tracePt t="20000" x="3660775" y="5205413"/>
          <p14:tracePt t="20017" x="3705225" y="5153025"/>
          <p14:tracePt t="20033" x="3768725" y="5108575"/>
          <p14:tracePt t="20051" x="3822700" y="5054600"/>
          <p14:tracePt t="20066" x="3848100" y="5018088"/>
          <p14:tracePt t="20083" x="3857625" y="4991100"/>
          <p14:tracePt t="20099" x="3884613" y="4983163"/>
          <p14:tracePt t="20116" x="3911600" y="4929188"/>
          <p14:tracePt t="20133" x="3965575" y="4830763"/>
          <p14:tracePt t="20150" x="4037013" y="4660900"/>
          <p14:tracePt t="20167" x="4098925" y="4465638"/>
          <p14:tracePt t="20183" x="4152900" y="4259263"/>
          <p14:tracePt t="20183" x="4187825" y="4152900"/>
          <p14:tracePt t="20201" x="4286250" y="3875088"/>
          <p14:tracePt t="20217" x="4402138" y="3589338"/>
          <p14:tracePt t="20233" x="4446588" y="3465513"/>
          <p14:tracePt t="20233" x="4465638" y="3367088"/>
          <p14:tracePt t="20249" x="4500563" y="3205163"/>
          <p14:tracePt t="20266" x="4510088" y="3108325"/>
          <p14:tracePt t="20281" x="4510088" y="3062288"/>
          <p14:tracePt t="20298" x="4510088" y="3036888"/>
          <p14:tracePt t="20315" x="4510088" y="3017838"/>
          <p14:tracePt t="20331" x="4500563" y="3009900"/>
          <p14:tracePt t="20348" x="4446588" y="3000375"/>
          <p14:tracePt t="20365" x="4375150" y="2990850"/>
          <p14:tracePt t="20381" x="4259263" y="2973388"/>
          <p14:tracePt t="20398" x="4098925" y="2938463"/>
          <p14:tracePt t="20417" x="4017963" y="2919413"/>
          <p14:tracePt t="20433" x="3919538" y="2894013"/>
          <p14:tracePt t="20450" x="3776663" y="2857500"/>
          <p14:tracePt t="20466" x="3608388" y="2840038"/>
          <p14:tracePt t="20483" x="3482975" y="2840038"/>
          <p14:tracePt t="20499" x="3429000" y="2840038"/>
          <p14:tracePt t="20516" x="3357563" y="2840038"/>
          <p14:tracePt t="20533" x="3214688" y="2847975"/>
          <p14:tracePt t="20550" x="3000375" y="2867025"/>
          <p14:tracePt t="20566" x="2786063" y="2867025"/>
          <p14:tracePt t="20582" x="2660650" y="2867025"/>
          <p14:tracePt t="20598" x="2643188" y="2867025"/>
          <p14:tracePt t="20615" x="2652713" y="2867025"/>
          <p14:tracePt t="20648" x="2705100" y="2822575"/>
          <p14:tracePt t="20656" x="2803525" y="2768600"/>
          <p14:tracePt t="20666" x="3160713" y="2633663"/>
          <p14:tracePt t="20682" x="3660775" y="2517775"/>
          <p14:tracePt t="20699" x="4054475" y="2455863"/>
          <p14:tracePt t="20715" x="4197350" y="2455863"/>
          <p14:tracePt t="20732" x="4224338" y="2455863"/>
          <p14:tracePt t="20748" x="4214813" y="2465388"/>
          <p14:tracePt t="20776" x="4197350" y="2490788"/>
          <p14:tracePt t="20784" x="4160838" y="2527300"/>
          <p14:tracePt t="20798" x="4116388" y="2581275"/>
          <p14:tracePt t="20815" x="4089400" y="2616200"/>
          <p14:tracePt t="20815" x="4089400" y="2633663"/>
          <p14:tracePt t="20833" x="4081463" y="2652713"/>
          <p14:tracePt t="20849" x="4081463" y="2660650"/>
          <p14:tracePt t="20872" x="4098925" y="2660650"/>
          <p14:tracePt t="20896" x="4116388" y="2660650"/>
          <p14:tracePt t="20904" x="4125913" y="2660650"/>
          <p14:tracePt t="20915" x="4133850" y="2660650"/>
          <p14:tracePt t="20931" x="4143375" y="2660650"/>
          <p14:tracePt t="20960" x="4143375" y="2670175"/>
          <p14:tracePt t="21409" x="4143375" y="2679700"/>
          <p14:tracePt t="21424" x="4152900" y="2687638"/>
          <p14:tracePt t="21432" x="4152900" y="2697163"/>
          <p14:tracePt t="21449" x="4152900" y="2714625"/>
          <p14:tracePt t="21456" x="4152900" y="2741613"/>
          <p14:tracePt t="21465" x="4160838" y="2786063"/>
          <p14:tracePt t="21482" x="4187825" y="2840038"/>
          <p14:tracePt t="21499" x="4197350" y="2919413"/>
          <p14:tracePt t="21516" x="4232275" y="3009900"/>
          <p14:tracePt t="21533" x="4268788" y="3116263"/>
          <p14:tracePt t="21549" x="4276725" y="3232150"/>
          <p14:tracePt t="21565" x="4303713" y="3375025"/>
          <p14:tracePt t="21582" x="4330700" y="3527425"/>
          <p14:tracePt t="21598" x="4357688" y="3687763"/>
          <p14:tracePt t="21615" x="4375150" y="3830638"/>
          <p14:tracePt t="21632" x="4402138" y="4044950"/>
          <p14:tracePt t="21649" x="4402138" y="4197350"/>
          <p14:tracePt t="21666" x="4402138" y="4313238"/>
          <p14:tracePt t="21682" x="4402138" y="4411663"/>
          <p14:tracePt t="21700" x="4402138" y="4491038"/>
          <p14:tracePt t="21715" x="4402138" y="4518025"/>
          <p14:tracePt t="21732" x="4402138" y="4527550"/>
          <p14:tracePt t="21748" x="4402138" y="4545013"/>
          <p14:tracePt t="21765" x="4402138" y="4554538"/>
          <p14:tracePt t="21781" x="4402138" y="4562475"/>
          <p14:tracePt t="21798" x="4402138" y="4572000"/>
          <p14:tracePt t="22473" x="4402138" y="4589463"/>
          <p14:tracePt t="22489" x="4419600" y="4616450"/>
          <p14:tracePt t="22497" x="4438650" y="4633913"/>
          <p14:tracePt t="22505" x="4438650" y="4652963"/>
          <p14:tracePt t="22518" x="4446588" y="4687888"/>
          <p14:tracePt t="22535" x="4456113" y="4697413"/>
          <p14:tracePt t="22551" x="4465638" y="4714875"/>
          <p14:tracePt t="22566" x="4483100" y="4724400"/>
          <p14:tracePt t="22583" x="4491038" y="4724400"/>
          <p14:tracePt t="22599" x="4500563" y="4724400"/>
          <p14:tracePt t="22616" x="4510088" y="4724400"/>
          <p14:tracePt t="22641" x="4518025" y="4724400"/>
          <p14:tracePt t="22650" x="4527550" y="4724400"/>
          <p14:tracePt t="22665" x="4537075" y="4724400"/>
          <p14:tracePt t="22682" x="4545013" y="4714875"/>
          <p14:tracePt t="22712" x="4554538" y="4714875"/>
          <p14:tracePt t="22720" x="4562475" y="4705350"/>
          <p14:tracePt t="22732" x="4581525" y="4697413"/>
        </p14:tracePtLst>
      </p14:laserTraceLst>
    </p:ext>
  </p:extLs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12230" y="116632"/>
            <a:ext cx="2400300" cy="1737360"/>
          </a:xfrm>
        </p:spPr>
        <p:txBody>
          <a:bodyPr>
            <a:normAutofit/>
          </a:bodyPr>
          <a:lstStyle/>
          <a:p>
            <a:r>
              <a:rPr lang="pt-BR" sz="3600" dirty="0"/>
              <a:t>consultoria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412230" y="2060848"/>
            <a:ext cx="2400300" cy="3291840"/>
          </a:xfrm>
        </p:spPr>
        <p:txBody>
          <a:bodyPr>
            <a:noAutofit/>
          </a:bodyPr>
          <a:lstStyle/>
          <a:p>
            <a:r>
              <a:rPr lang="pt-BR" altLang="pt-BR" sz="1800" dirty="0"/>
              <a:t>O Engenheiro de Alimentos, com os conhecimentos e experiências adquiridos no decorrer do Curso, pode atuar prestando consultoria técnica às indústrias de alimentos a fim de propor soluções aos problemas apresentados</a:t>
            </a:r>
            <a:endParaRPr lang="pt-BR" sz="1800" dirty="0"/>
          </a:p>
        </p:txBody>
      </p:sp>
      <p:pic>
        <p:nvPicPr>
          <p:cNvPr id="6" name="Picture 5" descr="Fotos-060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6" r="1980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223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424"/>
    </mc:Choice>
    <mc:Fallback xmlns="">
      <p:transition spd="slow" advTm="72424"/>
    </mc:Fallback>
  </mc:AlternateContent>
  <p:extLst>
    <p:ext uri="{3A86A75C-4F4B-4683-9AE1-C65F6400EC91}">
      <p14:laserTraceLst xmlns:p14="http://schemas.microsoft.com/office/powerpoint/2010/main">
        <p14:tracePtLst>
          <p14:tracePt t="14003" x="4598988" y="4697413"/>
          <p14:tracePt t="14499" x="4625975" y="4697413"/>
          <p14:tracePt t="14507" x="4705350" y="4697413"/>
          <p14:tracePt t="14516" x="4867275" y="4687888"/>
          <p14:tracePt t="14533" x="5018088" y="4660900"/>
          <p14:tracePt t="14549" x="5089525" y="4643438"/>
          <p14:tracePt t="14567" x="5170488" y="4643438"/>
          <p14:tracePt t="14586" x="5241925" y="4633913"/>
          <p14:tracePt t="14602" x="5367338" y="4633913"/>
          <p14:tracePt t="14619" x="5500688" y="4633913"/>
          <p14:tracePt t="14634" x="5608638" y="4633913"/>
          <p14:tracePt t="14651" x="5724525" y="4625975"/>
          <p14:tracePt t="14651" x="5786438" y="4608513"/>
          <p14:tracePt t="14668" x="5867400" y="4589463"/>
          <p14:tracePt t="14683" x="5965825" y="4545013"/>
          <p14:tracePt t="14700" x="6037263" y="4545013"/>
          <p14:tracePt t="14716" x="6161088" y="4537075"/>
          <p14:tracePt t="14735" x="6296025" y="4527550"/>
          <p14:tracePt t="14751" x="6375400" y="4527550"/>
          <p14:tracePt t="14768" x="6411913" y="4527550"/>
          <p14:tracePt t="14783" x="6491288" y="4491038"/>
          <p14:tracePt t="14799" x="6634163" y="4438650"/>
          <p14:tracePt t="14815" x="6759575" y="4411663"/>
          <p14:tracePt t="14832" x="6777038" y="4411663"/>
          <p14:tracePt t="14851" x="6786563" y="4411663"/>
          <p14:tracePt t="15101" x="6813550" y="4411663"/>
          <p14:tracePt t="15107" x="6875463" y="4411663"/>
          <p14:tracePt t="15117" x="7062788" y="4446588"/>
          <p14:tracePt t="15134" x="7269163" y="4465638"/>
          <p14:tracePt t="15151" x="7439025" y="4456113"/>
          <p14:tracePt t="15167" x="7518400" y="4438650"/>
          <p14:tracePt t="15184" x="7527925" y="4438650"/>
          <p14:tracePt t="15200" x="7537450" y="4438650"/>
          <p14:tracePt t="15217" x="7545388" y="4438650"/>
          <p14:tracePt t="15378" x="7545388" y="4419600"/>
          <p14:tracePt t="15499" x="7545388" y="4402138"/>
          <p14:tracePt t="15507" x="7545388" y="4384675"/>
          <p14:tracePt t="15517" x="7537450" y="4375150"/>
          <p14:tracePt t="15533" x="7527925" y="4375150"/>
          <p14:tracePt t="15549" x="7518400" y="4375150"/>
          <p14:tracePt t="15642" x="7510463" y="4375150"/>
          <p14:tracePt t="15651" x="7491413" y="4367213"/>
          <p14:tracePt t="15659" x="7483475" y="4348163"/>
          <p14:tracePt t="15667" x="7473950" y="4340225"/>
          <p14:tracePt t="15682" x="7483475" y="4357688"/>
          <p14:tracePt t="15707" x="7483475" y="4367213"/>
          <p14:tracePt t="15717" x="7500938" y="4384675"/>
          <p14:tracePt t="15733" x="7537450" y="4429125"/>
          <p14:tracePt t="15750" x="7562850" y="4456113"/>
          <p14:tracePt t="15767" x="7581900" y="4465638"/>
          <p14:tracePt t="15819" x="7589838" y="4465638"/>
          <p14:tracePt t="15827" x="7608888" y="4438650"/>
          <p14:tracePt t="15835" x="7626350" y="4394200"/>
          <p14:tracePt t="15849" x="7626350" y="4348163"/>
          <p14:tracePt t="15867" x="7626350" y="4357688"/>
          <p14:tracePt t="15963" x="7626350" y="4384675"/>
          <p14:tracePt t="15971" x="7634288" y="4429125"/>
          <p14:tracePt t="15985" x="7680325" y="4572000"/>
          <p14:tracePt t="16001" x="7777163" y="4697413"/>
          <p14:tracePt t="16001" x="7840663" y="4768850"/>
          <p14:tracePt t="16020" x="7929563" y="4840288"/>
          <p14:tracePt t="16034" x="8269288" y="5010150"/>
          <p14:tracePt t="16052" x="8474075" y="5089525"/>
          <p14:tracePt t="16070" x="8680450" y="5143500"/>
          <p14:tracePt t="16086" x="8929688" y="5197475"/>
        </p14:tracePtLst>
      </p14:laserTraceLst>
    </p:ext>
  </p:extLs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7" descr="8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3524250" cy="259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9" descr="park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412875"/>
            <a:ext cx="422910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115218" y="4365104"/>
            <a:ext cx="69135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3200" b="1" dirty="0"/>
              <a:t>SEJA PARTE DO MUNDO DA ENGENHARIA DE ALIMENTOS. </a:t>
            </a:r>
          </a:p>
          <a:p>
            <a:pPr algn="ctr" eaLnBrk="1" hangingPunct="1">
              <a:spcBef>
                <a:spcPct val="50000"/>
              </a:spcBef>
            </a:pPr>
            <a:r>
              <a:rPr lang="pt-BR" altLang="pt-BR" sz="3200" b="1" dirty="0"/>
              <a:t>A UFPB PARABENIZA VOCÊ.</a:t>
            </a:r>
          </a:p>
        </p:txBody>
      </p:sp>
    </p:spTree>
    <p:extLst>
      <p:ext uri="{BB962C8B-B14F-4D97-AF65-F5344CB8AC3E}">
        <p14:creationId xmlns:p14="http://schemas.microsoft.com/office/powerpoint/2010/main" val="330610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884"/>
    </mc:Choice>
    <mc:Fallback xmlns="">
      <p:transition spd="slow" advTm="28884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46962662-AF02-4025-9B05-237E48A026E4}"/>
              </a:ext>
            </a:extLst>
          </p:cNvPr>
          <p:cNvSpPr/>
          <p:nvPr/>
        </p:nvSpPr>
        <p:spPr>
          <a:xfrm>
            <a:off x="683568" y="3284984"/>
            <a:ext cx="79568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pt-BR" sz="2000" b="1" dirty="0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CONTATO</a:t>
            </a:r>
          </a:p>
          <a:p>
            <a:pPr algn="ctr">
              <a:spcBef>
                <a:spcPct val="0"/>
              </a:spcBef>
              <a:defRPr/>
            </a:pPr>
            <a:r>
              <a:rPr lang="pt-BR" sz="2000" dirty="0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Universidade Federal da Paraíba</a:t>
            </a:r>
          </a:p>
          <a:p>
            <a:pPr algn="ctr">
              <a:spcBef>
                <a:spcPct val="0"/>
              </a:spcBef>
              <a:defRPr/>
            </a:pPr>
            <a:r>
              <a:rPr lang="pt-BR" sz="2000" dirty="0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Centro de Tecnologia</a:t>
            </a:r>
          </a:p>
          <a:p>
            <a:pPr algn="ctr">
              <a:spcBef>
                <a:spcPct val="0"/>
              </a:spcBef>
              <a:defRPr/>
            </a:pPr>
            <a:r>
              <a:rPr lang="pt-BR" sz="2000" dirty="0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Coordenação do Curso de Engenharia de Alimentos</a:t>
            </a:r>
          </a:p>
          <a:p>
            <a:pPr algn="ctr">
              <a:spcBef>
                <a:spcPct val="0"/>
              </a:spcBef>
              <a:defRPr/>
            </a:pPr>
            <a:r>
              <a:rPr lang="pt-BR" sz="2000" dirty="0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Cidade Universitária – Campus I </a:t>
            </a:r>
          </a:p>
          <a:p>
            <a:pPr algn="ctr">
              <a:spcBef>
                <a:spcPct val="0"/>
              </a:spcBef>
              <a:defRPr/>
            </a:pPr>
            <a:r>
              <a:rPr lang="pt-BR" sz="2000" dirty="0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 CEP 58.059-900 - João Pessoa/PB</a:t>
            </a:r>
          </a:p>
          <a:p>
            <a:pPr algn="ctr">
              <a:spcBef>
                <a:spcPct val="0"/>
              </a:spcBef>
              <a:defRPr/>
            </a:pPr>
            <a:r>
              <a:rPr lang="pt-BR" sz="2000" dirty="0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Fone: 083 3216-7081    </a:t>
            </a:r>
          </a:p>
          <a:p>
            <a:pPr algn="ctr">
              <a:spcBef>
                <a:spcPct val="0"/>
              </a:spcBef>
              <a:defRPr/>
            </a:pPr>
            <a:r>
              <a:rPr lang="pt-BR" sz="2000" dirty="0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 </a:t>
            </a:r>
            <a:r>
              <a:rPr lang="pt-BR" sz="2000" dirty="0" err="1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Email</a:t>
            </a:r>
            <a:r>
              <a:rPr lang="pt-BR" sz="2000" dirty="0">
                <a:latin typeface="Rockwell" panose="02060603020205020403" pitchFamily="18" charset="0"/>
                <a:ea typeface="Segoe UI" pitchFamily="34" charset="0"/>
                <a:cs typeface="Segoe UI" pitchFamily="34" charset="0"/>
              </a:rPr>
              <a:t>: ccea@ct.ufpb.br</a:t>
            </a:r>
            <a:endParaRPr lang="pt-BR" sz="2000" dirty="0">
              <a:latin typeface="Rockwell" panose="02060603020205020403" pitchFamily="18" charset="0"/>
            </a:endParaRPr>
          </a:p>
        </p:txBody>
      </p:sp>
      <p:pic>
        <p:nvPicPr>
          <p:cNvPr id="4" name="Picture 3" descr="Imagem relacionada">
            <a:hlinkClick r:id="rId2"/>
            <a:extLst>
              <a:ext uri="{FF2B5EF4-FFF2-40B4-BE49-F238E27FC236}">
                <a16:creationId xmlns:a16="http://schemas.microsoft.com/office/drawing/2014/main" xmlns="" id="{4110A670-EDF2-42BB-B3FA-D717C36B28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896" y="643467"/>
            <a:ext cx="2479940" cy="236215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430"/>
    </mc:Choice>
    <mc:Fallback xmlns="">
      <p:transition spd="slow" advTm="34430"/>
    </mc:Fallback>
  </mc:AlternateContent>
  <p:extLst>
    <p:ext uri="{3A86A75C-4F4B-4683-9AE1-C65F6400EC91}">
      <p14:laserTraceLst xmlns:p14="http://schemas.microsoft.com/office/powerpoint/2010/main">
        <p14:tracePtLst>
          <p14:tracePt t="17550" x="8796338" y="6848475"/>
          <p14:tracePt t="17568" x="8688388" y="6848475"/>
          <p14:tracePt t="17582" x="8466138" y="6848475"/>
          <p14:tracePt t="17598" x="8062913" y="6823075"/>
          <p14:tracePt t="17615" x="7848600" y="6804025"/>
          <p14:tracePt t="17631" x="7697788" y="6769100"/>
          <p14:tracePt t="17647" x="7589838" y="6724650"/>
          <p14:tracePt t="17663" x="7419975" y="6670675"/>
          <p14:tracePt t="17680" x="7188200" y="6572250"/>
          <p14:tracePt t="17697" x="6894513" y="6446838"/>
          <p14:tracePt t="17714" x="6599238" y="6340475"/>
          <p14:tracePt t="17731" x="6313488" y="6276975"/>
          <p14:tracePt t="17747" x="6072188" y="6232525"/>
          <p14:tracePt t="17764" x="5857875" y="6205538"/>
          <p14:tracePt t="17781" x="5680075" y="6205538"/>
          <p14:tracePt t="17781" x="5589588" y="6205538"/>
          <p14:tracePt t="17798" x="5394325" y="6205538"/>
          <p14:tracePt t="17815" x="5126038" y="6205538"/>
          <p14:tracePt t="17831" x="4714875" y="6259513"/>
          <p14:tracePt t="17848" x="4367213" y="6303963"/>
          <p14:tracePt t="17864" x="4152900" y="6348413"/>
          <p14:tracePt t="17880" x="4000500" y="6394450"/>
          <p14:tracePt t="17897" x="3875088" y="6429375"/>
          <p14:tracePt t="17913" x="3759200" y="6446838"/>
          <p14:tracePt t="17930" x="3697288" y="6446838"/>
          <p14:tracePt t="17947" x="3643313" y="6438900"/>
          <p14:tracePt t="17963" x="3616325" y="6394450"/>
          <p14:tracePt t="17980" x="3608388" y="6323013"/>
          <p14:tracePt t="17997" x="3589338" y="6143625"/>
          <p14:tracePt t="18014" x="3589338" y="6054725"/>
          <p14:tracePt t="18032" x="3589338" y="5983288"/>
          <p14:tracePt t="18049" x="3589338" y="5938838"/>
          <p14:tracePt t="18065" x="3598863" y="5929313"/>
          <p14:tracePt t="18083" x="3616325" y="5929313"/>
          <p14:tracePt t="18149" x="3633788" y="5929313"/>
          <p14:tracePt t="18157" x="3660775" y="5929313"/>
          <p14:tracePt t="18165" x="3714750" y="5919788"/>
          <p14:tracePt t="18180" x="3929063" y="5867400"/>
          <p14:tracePt t="18197" x="4125913" y="5822950"/>
          <p14:tracePt t="18197" x="4170363" y="5803900"/>
          <p14:tracePt t="18214" x="4205288" y="5795963"/>
          <p14:tracePt t="18231" x="4214813" y="5795963"/>
          <p14:tracePt t="18246" x="4214813" y="5786438"/>
          <p14:tracePt t="18374" x="4214813" y="5776913"/>
          <p14:tracePt t="18382" x="4224338" y="5768975"/>
          <p14:tracePt t="18390" x="4232275" y="5759450"/>
          <p14:tracePt t="18400" x="4259263" y="5751513"/>
          <p14:tracePt t="18416" x="4259263" y="5741988"/>
          <p14:tracePt t="18432" x="4276725" y="5741988"/>
          <p14:tracePt t="18450" x="4276725" y="5732463"/>
          <p14:tracePt t="18464" x="4286250" y="5732463"/>
          <p14:tracePt t="18622" x="4295775" y="5732463"/>
          <p14:tracePt t="18638" x="4313238" y="5732463"/>
          <p14:tracePt t="18647" x="4322763" y="5741988"/>
          <p14:tracePt t="18654" x="4348163" y="5741988"/>
          <p14:tracePt t="18665" x="4456113" y="5751513"/>
          <p14:tracePt t="18682" x="4598988" y="5759450"/>
          <p14:tracePt t="18682" x="4670425" y="5759450"/>
          <p14:tracePt t="18702" x="4732338" y="5759450"/>
          <p14:tracePt t="18715" x="4813300" y="5759450"/>
          <p14:tracePt t="18732" x="4848225" y="5759450"/>
          <p14:tracePt t="18749" x="4894263" y="5759450"/>
          <p14:tracePt t="18767" x="4956175" y="5759450"/>
          <p14:tracePt t="18783" x="5045075" y="5759450"/>
          <p14:tracePt t="18799" x="5153025" y="5751513"/>
          <p14:tracePt t="18816" x="5251450" y="5741988"/>
          <p14:tracePt t="18832" x="5367338" y="5741988"/>
          <p14:tracePt t="18850" x="5510213" y="5741988"/>
          <p14:tracePt t="18867" x="5626100" y="5741988"/>
          <p14:tracePt t="18882" x="5786438" y="5705475"/>
          <p14:tracePt t="18898" x="5938838" y="5670550"/>
          <p14:tracePt t="18915" x="6037263" y="5661025"/>
          <p14:tracePt t="18931" x="6089650" y="5661025"/>
          <p14:tracePt t="18947" x="6126163" y="5661025"/>
          <p14:tracePt t="18964" x="6143625" y="5661025"/>
          <p14:tracePt t="18980" x="6161088" y="5661025"/>
          <p14:tracePt t="18998" x="6180138" y="5661025"/>
          <p14:tracePt t="19014" x="6197600" y="5661025"/>
          <p14:tracePt t="19031" x="6205538" y="5661025"/>
          <p14:tracePt t="19047" x="6215063" y="5661025"/>
          <p14:tracePt t="19063" x="6224588" y="5661025"/>
          <p14:tracePt t="19080" x="6232525" y="5661025"/>
          <p14:tracePt t="19097" x="6224588" y="5661025"/>
          <p14:tracePt t="19286" x="6205538" y="5680075"/>
          <p14:tracePt t="19294" x="6180138" y="5688013"/>
          <p14:tracePt t="19302" x="6153150" y="5705475"/>
          <p14:tracePt t="19315" x="6108700" y="5741988"/>
          <p14:tracePt t="19332" x="6054725" y="5768975"/>
          <p14:tracePt t="19349" x="6018213" y="5786438"/>
          <p14:tracePt t="19349" x="6000750" y="5795963"/>
          <p14:tracePt t="19366" x="5983288" y="5813425"/>
          <p14:tracePt t="19366" x="5965825" y="5822950"/>
          <p14:tracePt t="19382" x="5938838" y="5848350"/>
          <p14:tracePt t="19399" x="5919788" y="5857875"/>
          <p14:tracePt t="19416" x="5911850" y="5857875"/>
          <p14:tracePt t="19432" x="5911850" y="5867400"/>
          <p14:tracePt t="19798" x="5919788" y="5875338"/>
          <p14:tracePt t="19807" x="5956300" y="5884863"/>
          <p14:tracePt t="19818" x="6045200" y="5919788"/>
          <p14:tracePt t="19834" x="6134100" y="5956300"/>
          <p14:tracePt t="19852" x="6180138" y="5965825"/>
          <p14:tracePt t="19867" x="6197600" y="5973763"/>
          <p14:tracePt t="19882" x="6205538" y="5983288"/>
          <p14:tracePt t="19898" x="6224588" y="5983288"/>
          <p14:tracePt t="19915" x="6224588" y="5965825"/>
          <p14:tracePt t="20013" x="6224588" y="5929313"/>
          <p14:tracePt t="20021" x="6224588" y="5902325"/>
          <p14:tracePt t="20030" x="6180138" y="5813425"/>
          <p14:tracePt t="20047" x="6108700" y="5724525"/>
          <p14:tracePt t="20064" x="6018213" y="5634038"/>
          <p14:tracePt t="20080" x="5929313" y="5562600"/>
          <p14:tracePt t="20097" x="5822950" y="5518150"/>
          <p14:tracePt t="20113" x="5724525" y="5491163"/>
          <p14:tracePt t="20130" x="5589588" y="5483225"/>
          <p14:tracePt t="20147" x="5394325" y="5483225"/>
          <p14:tracePt t="20163" x="5170488" y="5500688"/>
          <p14:tracePt t="20180" x="4956175" y="5537200"/>
          <p14:tracePt t="20197" x="4679950" y="5554663"/>
          <p14:tracePt t="20215" x="4572000" y="5562600"/>
          <p14:tracePt t="20230" x="4456113" y="5572125"/>
          <p14:tracePt t="20247" x="4375150" y="5581650"/>
          <p14:tracePt t="20265" x="4276725" y="5589588"/>
          <p14:tracePt t="20280" x="4179888" y="5589588"/>
          <p14:tracePt t="20297" x="4081463" y="5589588"/>
          <p14:tracePt t="20314" x="4010025" y="5599113"/>
          <p14:tracePt t="20330" x="3990975" y="5616575"/>
          <p14:tracePt t="20347" x="3983038" y="5626100"/>
          <p14:tracePt t="20364" x="3983038" y="5643563"/>
          <p14:tracePt t="20380" x="3973513" y="5670550"/>
          <p14:tracePt t="20397" x="3965575" y="5705475"/>
          <p14:tracePt t="20397" x="3965575" y="5724525"/>
          <p14:tracePt t="20414" x="4010025" y="5795963"/>
          <p14:tracePt t="20430" x="4098925" y="5884863"/>
          <p14:tracePt t="20447" x="4224338" y="5956300"/>
          <p14:tracePt t="20464" x="4330700" y="6000750"/>
          <p14:tracePt t="20480" x="4465638" y="6037263"/>
          <p14:tracePt t="20497" x="4625975" y="6081713"/>
          <p14:tracePt t="20514" x="4813300" y="6089650"/>
          <p14:tracePt t="20530" x="5037138" y="6089650"/>
          <p14:tracePt t="20547" x="5224463" y="6062663"/>
          <p14:tracePt t="20564" x="5367338" y="6027738"/>
          <p14:tracePt t="20580" x="5500688" y="5973763"/>
          <p14:tracePt t="20597" x="5661025" y="5911850"/>
          <p14:tracePt t="20614" x="5732463" y="5875338"/>
          <p14:tracePt t="20630" x="5751513" y="5848350"/>
          <p14:tracePt t="20647" x="5759450" y="5848350"/>
          <p14:tracePt t="31174" x="5759450" y="5857875"/>
          <p14:tracePt t="32046" x="5759450" y="5884863"/>
          <p14:tracePt t="32054" x="5759450" y="5902325"/>
          <p14:tracePt t="32064" x="5768975" y="5911850"/>
          <p14:tracePt t="32081" x="5776913" y="5867400"/>
          <p14:tracePt t="32214" x="5795963" y="5803900"/>
          <p14:tracePt t="32222" x="5830888" y="5724525"/>
          <p14:tracePt t="32231" x="5983288" y="5554663"/>
          <p14:tracePt t="32247" x="6205538" y="5375275"/>
          <p14:tracePt t="32264" x="6429375" y="5180013"/>
          <p14:tracePt t="32281" x="6626225" y="4803775"/>
          <p14:tracePt t="32297" x="6715125" y="4286250"/>
          <p14:tracePt t="32315" x="6715125" y="3589338"/>
          <p14:tracePt t="32331" x="6589713" y="2857500"/>
          <p14:tracePt t="32348" x="6286500" y="2197100"/>
          <p14:tracePt t="32364" x="6000750" y="1741488"/>
          <p14:tracePt t="32381" x="5491163" y="946150"/>
          <p14:tracePt t="32398" x="5072063" y="276225"/>
          <p14:tracePt t="32415" x="4759325" y="0"/>
          <p14:tracePt t="32431" x="4537075" y="0"/>
          <p14:tracePt t="32448" x="4340225" y="0"/>
          <p14:tracePt t="32464" x="4205288" y="0"/>
          <p14:tracePt t="32481" x="4081463" y="0"/>
          <p14:tracePt t="32498" x="4017963" y="0"/>
          <p14:tracePt t="32514" x="3983038" y="0"/>
          <p14:tracePt t="32531" x="3938588" y="0"/>
          <p14:tracePt t="32548" x="3911600" y="0"/>
          <p14:tracePt t="32564" x="3902075" y="0"/>
          <p14:tracePt t="32580" x="3884613" y="0"/>
          <p14:tracePt t="32580" x="3857625" y="0"/>
          <p14:tracePt t="32598" x="3848100" y="0"/>
          <p14:tracePt t="32615" x="3830638" y="0"/>
          <p14:tracePt t="32631" x="3724275" y="0"/>
          <p14:tracePt t="32648" x="3446463" y="0"/>
          <p14:tracePt t="32664" x="2911475" y="9525"/>
          <p14:tracePt t="32681" x="2322513" y="98425"/>
          <p14:tracePt t="32697" x="1938338" y="133350"/>
          <p14:tracePt t="32714" x="1768475" y="160338"/>
          <p14:tracePt t="32731" x="1697038" y="160338"/>
          <p14:tracePt t="32747" x="1652588" y="160338"/>
          <p14:tracePt t="32764" x="1581150" y="142875"/>
          <p14:tracePt t="32781" x="1500188" y="125413"/>
          <p14:tracePt t="32781" x="1465263" y="125413"/>
          <p14:tracePt t="32798" x="1384300" y="107950"/>
          <p14:tracePt t="32815" x="1231900" y="88900"/>
          <p14:tracePt t="32831" x="839788" y="88900"/>
          <p14:tracePt t="32847" x="98425" y="160338"/>
          <p14:tracePt t="32926" x="9525" y="0"/>
          <p14:tracePt t="33478" x="88900" y="0"/>
          <p14:tracePt t="33486" x="169863" y="0"/>
          <p14:tracePt t="33498" x="241300" y="0"/>
          <p14:tracePt t="33516" x="258763" y="0"/>
          <p14:tracePt t="33531" x="268288" y="0"/>
          <p14:tracePt t="33548" x="268288" y="9525"/>
          <p14:tracePt t="33606" x="268288" y="26988"/>
          <p14:tracePt t="33614" x="268288" y="36513"/>
          <p14:tracePt t="33630" x="268288" y="44450"/>
          <p14:tracePt t="33638" x="268288" y="53975"/>
          <p14:tracePt t="33670" x="258763" y="61913"/>
          <p14:tracePt t="33686" x="250825" y="61913"/>
          <p14:tracePt t="33694" x="231775" y="71438"/>
          <p14:tracePt t="33702" x="214313" y="71438"/>
          <p14:tracePt t="33715" x="187325" y="71438"/>
          <p14:tracePt t="33732" x="169863" y="80963"/>
          <p14:tracePt t="33749" x="152400" y="80963"/>
          <p14:tracePt t="33749" x="142875" y="80963"/>
          <p14:tracePt t="33766" x="98425" y="88900"/>
          <p14:tracePt t="33783" x="44450" y="107950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A3D0CE2-91FF-49B3-A5D8-181E900D75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90625" y="1346946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8AEBD96-C315-4F53-9D9E-0E20E993EB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90625" y="4299696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8916AAA-66F6-4DFA-88ED-7E27CF6B8D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90625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A137D43F-BAD6-47F1-AA65-AEEA38A2FF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236911" y="4068923"/>
            <a:ext cx="810678" cy="1080902"/>
            <a:chOff x="9685338" y="4460675"/>
            <a:chExt cx="1080904" cy="1080902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="" id="{D512C9B2-6B22-4211-A940-FCD7C2CD0B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85F7DB84-CDE7-46F8-90DD-9D048A7D52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68C84B8E-16E8-4E54-B4AC-84CE515955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D932658-EF94-4C56-BC6D-EB1FBFB69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670" y="1110054"/>
            <a:ext cx="4918956" cy="45803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lnSpc>
                <a:spcPct val="80000"/>
              </a:lnSpc>
            </a:pPr>
            <a:r>
              <a:rPr lang="pt-BR" sz="2800" dirty="0">
                <a:solidFill>
                  <a:schemeClr val="accent2">
                    <a:lumMod val="75000"/>
                  </a:schemeClr>
                </a:solidFill>
              </a:rPr>
              <a:t>1967 – GOVERNO DO MARECHAL ARTUR DA COSTA E SILVA</a:t>
            </a: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>CONSTATOU-SE QUE </a:t>
            </a:r>
            <a:r>
              <a:rPr lang="pt-BR" sz="2800" cap="none" dirty="0"/>
              <a:t>era preciso impulsionar o desenvolvimento </a:t>
            </a:r>
            <a:r>
              <a:rPr lang="pt-BR" sz="2800" u="sng" cap="none" dirty="0"/>
              <a:t>tecnológico na área de alimentos, pois não havia no país uma só escola</a:t>
            </a:r>
            <a:r>
              <a:rPr lang="pt-BR" sz="2800" cap="none" dirty="0"/>
              <a:t> destinada à  formação de profissionais especializados</a:t>
            </a:r>
            <a:r>
              <a:rPr lang="pt-BR" sz="2800" dirty="0"/>
              <a:t>. </a:t>
            </a:r>
            <a:br>
              <a:rPr lang="pt-BR" sz="2800" dirty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>O </a:t>
            </a:r>
            <a:r>
              <a:rPr lang="pt-BR" sz="2800" b="1" dirty="0">
                <a:solidFill>
                  <a:schemeClr val="accent2">
                    <a:lumMod val="75000"/>
                  </a:schemeClr>
                </a:solidFill>
              </a:rPr>
              <a:t>Estudo Nacional de Despesa Familiar (ENDEF) </a:t>
            </a:r>
            <a:r>
              <a:rPr lang="pt-BR" sz="2800" cap="none" dirty="0"/>
              <a:t>apontaria que mais </a:t>
            </a:r>
            <a:r>
              <a:rPr lang="pt-BR" sz="2800" u="sng" cap="none" dirty="0"/>
              <a:t>de dois terços das famílias brasileiras </a:t>
            </a:r>
            <a:r>
              <a:rPr lang="pt-BR" sz="2800" cap="none" dirty="0"/>
              <a:t>tinham um consumo de energia abaixo das recomendações, com </a:t>
            </a:r>
            <a:r>
              <a:rPr lang="pt-BR" sz="2800" u="sng" cap="none" dirty="0"/>
              <a:t>déficit médio de 400 calorias</a:t>
            </a:r>
            <a:r>
              <a:rPr lang="pt-BR" sz="2800" u="sng" dirty="0"/>
              <a:t>. </a:t>
            </a:r>
            <a:br>
              <a:rPr lang="pt-BR" sz="2800" u="sng" dirty="0"/>
            </a:br>
            <a:r>
              <a:rPr lang="pt-BR" sz="2800" dirty="0"/>
              <a:t/>
            </a:r>
            <a:br>
              <a:rPr lang="pt-BR" sz="2800" dirty="0"/>
            </a:br>
            <a:endParaRPr lang="en-US" sz="2800" dirty="0">
              <a:blipFill dpi="0" rotWithShape="1">
                <a:blip r:embed="rId4"/>
                <a:srcRect/>
                <a:tile tx="6350" ty="-127000" sx="65000" sy="64000" flip="none" algn="tl"/>
              </a:blip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ECE9EEEA-5DB7-4DC7-AF9F-74D1C19B7E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90625" y="928117"/>
            <a:ext cx="7763256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DF199147-B958-49C0-9BE2-65BDD892F2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914102" y="1110053"/>
            <a:ext cx="2539778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EF70505D-EC2C-4D1A-86DE-2583778074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90625" y="5780565"/>
            <a:ext cx="7763256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98F42242-4089-4E5D-95C3-C113C73DA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235190" y="5257800"/>
            <a:ext cx="810678" cy="1080902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xmlns="" id="{796F87F1-ABB5-42FB-86BD-EED111CD33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316258" y="5365890"/>
            <a:ext cx="648542" cy="864722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269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634"/>
    </mc:Choice>
    <mc:Fallback xmlns="">
      <p:transition spd="slow" advTm="6563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CDB6F20-EEBE-4862-AE4B-D9972CBE8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1412776"/>
            <a:ext cx="6960870" cy="4496524"/>
          </a:xfrm>
        </p:spPr>
        <p:txBody>
          <a:bodyPr>
            <a:noAutofit/>
          </a:bodyPr>
          <a:lstStyle/>
          <a:p>
            <a:r>
              <a:rPr lang="pt-BR" sz="2800" cap="none" dirty="0"/>
              <a:t/>
            </a:r>
            <a:br>
              <a:rPr lang="pt-BR" sz="2800" cap="none" dirty="0"/>
            </a:br>
            <a:r>
              <a:rPr lang="pt-BR" sz="2800" cap="none" dirty="0"/>
              <a:t>Na época, a indústria de alimentos estava apenas engatinhando. contava-se nos dedos as empresas já consolidadas. </a:t>
            </a:r>
            <a:r>
              <a:rPr lang="pt-BR" sz="2800" b="1" cap="none" dirty="0">
                <a:solidFill>
                  <a:schemeClr val="accent2">
                    <a:lumMod val="75000"/>
                  </a:schemeClr>
                </a:solidFill>
              </a:rPr>
              <a:t>NESTLÉ, SWIFT, CICA, ETTI E SADIA</a:t>
            </a:r>
            <a:r>
              <a:rPr lang="pt-BR" sz="2800" b="1" cap="none" dirty="0"/>
              <a:t> </a:t>
            </a:r>
            <a:r>
              <a:rPr lang="pt-BR" sz="2800" cap="none" dirty="0"/>
              <a:t>dominavam o mercado </a:t>
            </a:r>
            <a:r>
              <a:rPr lang="pt-BR" sz="2800" u="sng" cap="none" dirty="0"/>
              <a:t>sem deixar espaço para novos empreendedores.</a:t>
            </a:r>
            <a:br>
              <a:rPr lang="pt-BR" sz="2800" u="sng" cap="none" dirty="0"/>
            </a:br>
            <a:r>
              <a:rPr lang="pt-BR" sz="2800" b="1" dirty="0"/>
              <a:t/>
            </a:r>
            <a:br>
              <a:rPr lang="pt-BR" sz="2800" b="1" dirty="0"/>
            </a:br>
            <a:r>
              <a:rPr lang="pt-BR" sz="2800" b="1" dirty="0">
                <a:solidFill>
                  <a:schemeClr val="accent2">
                    <a:lumMod val="75000"/>
                  </a:schemeClr>
                </a:solidFill>
              </a:rPr>
              <a:t>Químicos, farmacêuticos, agrônomos e </a:t>
            </a:r>
            <a:r>
              <a:rPr lang="pt-BR" sz="2800" b="1" cap="none" dirty="0">
                <a:solidFill>
                  <a:schemeClr val="accent2">
                    <a:lumMod val="75000"/>
                  </a:schemeClr>
                </a:solidFill>
              </a:rPr>
              <a:t>VETERINÁRIOS </a:t>
            </a:r>
            <a:r>
              <a:rPr lang="pt-BR" sz="2800" cap="none" dirty="0"/>
              <a:t>atuavam no setor de forma desarticulada. Era preciso reunir todos estes conhecimentos num único profissional</a:t>
            </a:r>
            <a:r>
              <a:rPr lang="pt-BR" sz="2800" dirty="0"/>
              <a:t>”.</a:t>
            </a:r>
            <a:br>
              <a:rPr lang="pt-BR" sz="2800" dirty="0"/>
            </a:br>
            <a:r>
              <a:rPr lang="pt-BR" sz="2800" dirty="0"/>
              <a:t/>
            </a:r>
            <a:br>
              <a:rPr lang="pt-BR" sz="2800" dirty="0"/>
            </a:br>
            <a:r>
              <a:rPr lang="pt-BR" sz="2800" b="1" dirty="0">
                <a:solidFill>
                  <a:schemeClr val="accent2">
                    <a:lumMod val="75000"/>
                  </a:schemeClr>
                </a:solidFill>
              </a:rPr>
              <a:t>PRIMEIRA TURMA brasil – 1970</a:t>
            </a:r>
            <a:br>
              <a:rPr lang="pt-BR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sz="28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pt-BR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sz="2800" b="1" dirty="0" err="1">
                <a:solidFill>
                  <a:schemeClr val="accent2">
                    <a:lumMod val="75000"/>
                  </a:schemeClr>
                </a:solidFill>
              </a:rPr>
              <a:t>ct</a:t>
            </a:r>
            <a:r>
              <a:rPr lang="pt-BR" sz="2800" b="1" dirty="0">
                <a:solidFill>
                  <a:schemeClr val="accent2">
                    <a:lumMod val="75000"/>
                  </a:schemeClr>
                </a:solidFill>
              </a:rPr>
              <a:t>/UFPB - 1977</a:t>
            </a:r>
            <a:r>
              <a:rPr lang="pt-BR" sz="2800" b="1" dirty="0"/>
              <a:t/>
            </a:r>
            <a:br>
              <a:rPr lang="pt-BR" sz="2800" b="1" dirty="0"/>
            </a:br>
            <a:r>
              <a:rPr lang="pt-BR" sz="2800" dirty="0"/>
              <a:t/>
            </a:r>
            <a:br>
              <a:rPr lang="pt-BR" sz="2800" dirty="0"/>
            </a:br>
            <a:endParaRPr lang="pt-BR" sz="2800" u="sng" dirty="0"/>
          </a:p>
        </p:txBody>
      </p:sp>
    </p:spTree>
    <p:extLst>
      <p:ext uri="{BB962C8B-B14F-4D97-AF65-F5344CB8AC3E}">
        <p14:creationId xmlns:p14="http://schemas.microsoft.com/office/powerpoint/2010/main" val="3151164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638"/>
    </mc:Choice>
    <mc:Fallback xmlns="">
      <p:transition spd="slow" advTm="7263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486648D-901F-431C-8FFE-6455ADDACF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08" y="0"/>
            <a:ext cx="9141492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964E943-5FF2-4909-8C5C-B6925AB25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404664"/>
            <a:ext cx="7543800" cy="864096"/>
          </a:xfrm>
        </p:spPr>
        <p:txBody>
          <a:bodyPr>
            <a:normAutofit fontScale="90000"/>
          </a:bodyPr>
          <a:lstStyle/>
          <a:p>
            <a:r>
              <a:rPr lang="pt-BR" sz="44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/>
            </a:r>
            <a:br>
              <a:rPr lang="pt-BR" sz="44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</a:br>
            <a:r>
              <a:rPr lang="pt-BR" sz="44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O QUE É?</a:t>
            </a:r>
            <a:br>
              <a:rPr lang="pt-BR" sz="44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</a:br>
            <a:endParaRPr lang="pt-BR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89D7232-29B6-42FD-B515-237AD91C2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84784"/>
            <a:ext cx="7543800" cy="4498776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8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</a:rPr>
              <a:t>Engenharia de Alimentos ou Engenharia Alimentar é o ramo da engenharia que engloba todos os elementos relacionados com a industrialização de alimentos, seja no desenvolvimento, fabricação, conservação, armazenamento, transporte e comercialização.</a:t>
            </a:r>
          </a:p>
          <a:p>
            <a:pPr algn="just"/>
            <a:endParaRPr lang="pt-BR" sz="2800" b="1" baseline="30000" dirty="0">
              <a:solidFill>
                <a:schemeClr val="accent3">
                  <a:lumMod val="20000"/>
                  <a:lumOff val="80000"/>
                </a:schemeClr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28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</a:rPr>
              <a:t>A engenharia de alimentos inclui, mas não se limita, a aplicação de conceitos e métodos da  engenharia química e engenharia agrícola.</a:t>
            </a:r>
            <a:endParaRPr lang="pt-BR" sz="28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just"/>
            <a:endParaRPr lang="pt-BR" sz="2800" b="1" baseline="30000" dirty="0">
              <a:solidFill>
                <a:schemeClr val="accent3">
                  <a:lumMod val="20000"/>
                  <a:lumOff val="80000"/>
                </a:schemeClr>
              </a:solidFill>
              <a:latin typeface="Arial" panose="020B0604020202020204" pitchFamily="34" charset="0"/>
            </a:endParaRPr>
          </a:p>
          <a:p>
            <a:pPr algn="just"/>
            <a:endParaRPr lang="pt-BR" sz="28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328E7ECE-D1D9-4A45-83E3-B3AAC21AF5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F2299C5D-8E7A-4F30-B5A0-E61C1AF51D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16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772"/>
    </mc:Choice>
    <mc:Fallback xmlns="">
      <p:transition spd="slow" advTm="4377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685907C-9324-4E8E-8971-957FD0C50E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ENGENHARIA DE ALIMENTOS X NUTRIÇÃO</a:t>
            </a:r>
          </a:p>
        </p:txBody>
      </p:sp>
    </p:spTree>
    <p:extLst>
      <p:ext uri="{BB962C8B-B14F-4D97-AF65-F5344CB8AC3E}">
        <p14:creationId xmlns:p14="http://schemas.microsoft.com/office/powerpoint/2010/main" val="295456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766"/>
    </mc:Choice>
    <mc:Fallback xmlns="">
      <p:transition spd="slow" advTm="22766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4066C89-42FB-4624-9AFE-3A31B36491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08" y="0"/>
            <a:ext cx="3486126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A7BEC50-182B-40E0-BD49-717F99C99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643466"/>
            <a:ext cx="3309122" cy="5528734"/>
          </a:xfrm>
        </p:spPr>
        <p:txBody>
          <a:bodyPr>
            <a:normAutofit/>
          </a:bodyPr>
          <a:lstStyle/>
          <a:p>
            <a:pPr algn="r"/>
            <a:r>
              <a:rPr lang="pt-BR" sz="3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</a:rPr>
              <a:t>Engenharia de Alimentos</a:t>
            </a:r>
            <a:r>
              <a:rPr lang="pt-BR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/>
            </a:r>
            <a:br>
              <a:rPr lang="pt-BR" sz="36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</a:br>
            <a:endParaRPr lang="pt-BR" sz="3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528F167-7C89-4E52-B29F-10F12C814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0335" y="599768"/>
            <a:ext cx="4555850" cy="5572432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BR" sz="2400" dirty="0">
                <a:latin typeface="Arial" panose="020B0604020202020204" pitchFamily="34" charset="0"/>
              </a:rPr>
              <a:t>O engenheiro estuda os processos de produção, estocagem, acondicionamento, conservação e garantia da qualidade dos alimentos. Pode também trabalhar com a administração geral dos processos tecnológicos e no desenvolvimento de procedimentos e máquinas ligadas à produção de alimentos.</a:t>
            </a:r>
            <a:endParaRPr lang="pt-BR" sz="2400" dirty="0"/>
          </a:p>
          <a:p>
            <a:pPr>
              <a:lnSpc>
                <a:spcPct val="150000"/>
              </a:lnSpc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551876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67"/>
    </mc:Choice>
    <mc:Fallback xmlns="">
      <p:transition spd="slow" advTm="1926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E720DB99-7745-4E75-9D96-AAB6D55C53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38378" y="464119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D68803C4-E159-4360-B7BB-74205C8F78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38378" y="601952"/>
            <a:ext cx="7667244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504B0465-3B07-49BF-BEA7-D81476246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38378" y="2038655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DD0C7C7-A6D0-401C-B81A-081C5FAB6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NUTRIÇÃO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290596F-5053-42B7-8ADA-67A7C2422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386" y="2320412"/>
            <a:ext cx="7543800" cy="38517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</a:rPr>
              <a:t>Estudo dos nutrientes e do comportamento do alimento no organismo humano. Coordena a alimentação em instituições diversas como escolas, empresas, hospitais, </a:t>
            </a:r>
            <a:r>
              <a:rPr lang="pt-BR" dirty="0" err="1">
                <a:latin typeface="Arial" panose="020B0604020202020204" pitchFamily="34" charset="0"/>
              </a:rPr>
              <a:t>spas</a:t>
            </a:r>
            <a:r>
              <a:rPr lang="pt-BR" dirty="0">
                <a:latin typeface="Arial" panose="020B0604020202020204" pitchFamily="34" charset="0"/>
              </a:rPr>
              <a:t>, etc., visando uma alimentação saudável e de acordo com as necessidades das pessoas.</a:t>
            </a:r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1960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410"/>
    </mc:Choice>
    <mc:Fallback xmlns="">
      <p:transition spd="slow" advTm="6741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4066C89-42FB-4624-9AFE-3A31B36491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508" y="0"/>
            <a:ext cx="3486126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89AABBC-C8EC-40BC-8F92-E7D6FC072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643466"/>
            <a:ext cx="2923807" cy="5528734"/>
          </a:xfrm>
        </p:spPr>
        <p:txBody>
          <a:bodyPr>
            <a:normAutofit/>
          </a:bodyPr>
          <a:lstStyle/>
          <a:p>
            <a:pPr algn="r"/>
            <a:r>
              <a:rPr lang="pt-BR" sz="44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FORMAÇÃO ACADÊMICA</a:t>
            </a:r>
            <a:br>
              <a:rPr lang="pt-BR" sz="44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</a:br>
            <a:endParaRPr lang="pt-BR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70A8CBC-5CD1-40DE-9DC0-C765BC289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0335" y="599768"/>
            <a:ext cx="4555850" cy="5572432"/>
          </a:xfrm>
        </p:spPr>
        <p:txBody>
          <a:bodyPr anchor="ctr">
            <a:normAutofit/>
          </a:bodyPr>
          <a:lstStyle/>
          <a:p>
            <a:r>
              <a:rPr lang="pt-BR" dirty="0">
                <a:latin typeface="Arial" panose="020B0604020202020204" pitchFamily="34" charset="0"/>
              </a:rPr>
              <a:t>A Engenharia de Alimentos é uma profissão de caráter multidisciplinar, pois abrange uma grande quantidade de diferentes campos de conhecimento nas </a:t>
            </a:r>
            <a:r>
              <a:rPr lang="pt-BR" b="1" dirty="0">
                <a:latin typeface="Arial" panose="020B0604020202020204" pitchFamily="34" charset="0"/>
              </a:rPr>
              <a:t>áreas de:</a:t>
            </a:r>
          </a:p>
          <a:p>
            <a:r>
              <a:rPr lang="pt-BR" b="1" dirty="0">
                <a:latin typeface="Arial" panose="020B0604020202020204" pitchFamily="34" charset="0"/>
              </a:rPr>
              <a:t>ciências básicas</a:t>
            </a:r>
          </a:p>
          <a:p>
            <a:r>
              <a:rPr lang="pt-BR" b="1" dirty="0">
                <a:latin typeface="Arial" panose="020B0604020202020204" pitchFamily="34" charset="0"/>
              </a:rPr>
              <a:t>ciências tecnológicas,</a:t>
            </a:r>
          </a:p>
          <a:p>
            <a:r>
              <a:rPr lang="pt-BR" b="1" dirty="0">
                <a:latin typeface="Arial" panose="020B0604020202020204" pitchFamily="34" charset="0"/>
              </a:rPr>
              <a:t>área de saúde e humanas.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6661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382"/>
    </mc:Choice>
    <mc:Fallback xmlns="">
      <p:transition spd="slow" advTm="25382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0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Tipo de Madei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ira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i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634</Words>
  <Application>Microsoft Office PowerPoint</Application>
  <PresentationFormat>Apresentação na tela (4:3)</PresentationFormat>
  <Paragraphs>68</Paragraphs>
  <Slides>23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31" baseType="lpstr">
      <vt:lpstr>Arial</vt:lpstr>
      <vt:lpstr>Calibri</vt:lpstr>
      <vt:lpstr>Rockwell</vt:lpstr>
      <vt:lpstr>Rockwell Condensed</vt:lpstr>
      <vt:lpstr>Rockwell Extra Bold</vt:lpstr>
      <vt:lpstr>Segoe UI</vt:lpstr>
      <vt:lpstr>Wingdings</vt:lpstr>
      <vt:lpstr>Tipo de Madeira</vt:lpstr>
      <vt:lpstr>A ENGENHARIA DE ALIMENTOS E a ufpb</vt:lpstr>
      <vt:lpstr>A ENGENHARIA DE ALIMENTOS </vt:lpstr>
      <vt:lpstr>1967 – GOVERNO DO MARECHAL ARTUR DA COSTA E SILVA  CONSTATOU-SE QUE era preciso impulsionar o desenvolvimento tecnológico na área de alimentos, pois não havia no país uma só escola destinada à  formação de profissionais especializados.   O Estudo Nacional de Despesa Familiar (ENDEF) apontaria que mais de dois terços das famílias brasileiras tinham um consumo de energia abaixo das recomendações, com déficit médio de 400 calorias.   </vt:lpstr>
      <vt:lpstr> Na época, a indústria de alimentos estava apenas engatinhando. contava-se nos dedos as empresas já consolidadas. NESTLÉ, SWIFT, CICA, ETTI E SADIA dominavam o mercado sem deixar espaço para novos empreendedores.  Químicos, farmacêuticos, agrônomos e VETERINÁRIOS atuavam no setor de forma desarticulada. Era preciso reunir todos estes conhecimentos num único profissional”.  PRIMEIRA TURMA brasil – 1970  ct/UFPB - 1977  </vt:lpstr>
      <vt:lpstr> O QUE É? </vt:lpstr>
      <vt:lpstr>ENGENHARIA DE ALIMENTOS X NUTRIÇÃO</vt:lpstr>
      <vt:lpstr>Engenharia de Alimentos </vt:lpstr>
      <vt:lpstr>NUTRIÇÃO</vt:lpstr>
      <vt:lpstr>FORMAÇÃO ACADÊMICA </vt:lpstr>
      <vt:lpstr>Nos dois primeiros anos     depois</vt:lpstr>
      <vt:lpstr>ATUAÇÃO DO ENGENHEIRO DE ALIMENTOS</vt:lpstr>
      <vt:lpstr>produção</vt:lpstr>
      <vt:lpstr>Controle de qualidade dos alimentos</vt:lpstr>
      <vt:lpstr>Planejamento e projeto industrial</vt:lpstr>
      <vt:lpstr>Gerenciamento e administração</vt:lpstr>
      <vt:lpstr>Marketing e vendas</vt:lpstr>
      <vt:lpstr>Desenvolvimento de novos processos e produtos</vt:lpstr>
      <vt:lpstr>Projeto e adaptação de equipamentos</vt:lpstr>
      <vt:lpstr>Fiscalização de alimentos e bebidas</vt:lpstr>
      <vt:lpstr>armazenagem</vt:lpstr>
      <vt:lpstr>consultoria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ENGENHARIA DE ALIMENTOS, a ufpb e a vida acadêmica</dc:title>
  <dc:creator>Stela de Lourdes Ribeiro de Mendonça</dc:creator>
  <cp:lastModifiedBy>Carla</cp:lastModifiedBy>
  <cp:revision>38</cp:revision>
  <dcterms:created xsi:type="dcterms:W3CDTF">2018-10-16T04:25:41Z</dcterms:created>
  <dcterms:modified xsi:type="dcterms:W3CDTF">2021-07-29T00:21:37Z</dcterms:modified>
</cp:coreProperties>
</file>