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032AEF-5014-44AC-9BD4-3F17FC5337FF}" type="datetimeFigureOut">
              <a:rPr lang="pt-BR" smtClean="0"/>
              <a:t>06/10/2023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CAB2EA-24F3-4CF1-BA77-4C3A4F4B6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066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80C77-2F26-467F-A6ED-40F6A5599776}" type="datetime1">
              <a:rPr lang="pt-BR" smtClean="0"/>
              <a:t>06/10/2023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Defesa de TCC_(ANO)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3B67-2200-40F9-A1B6-760185F77595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2567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70860-D002-4855-8BB7-1B09D1CC54BB}" type="datetime1">
              <a:rPr lang="pt-BR" smtClean="0"/>
              <a:t>06/10/2023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Defesa de TCC_(ANO)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3B67-2200-40F9-A1B6-760185F77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3968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624C9-1F26-4D11-8489-B0B406DBF345}" type="datetime1">
              <a:rPr lang="pt-BR" smtClean="0"/>
              <a:t>06/10/2023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Defesa de TCC_(ANO)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3B67-2200-40F9-A1B6-760185F77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4239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E5A3F-E43D-4F78-B630-CEC956D18C74}" type="datetime1">
              <a:rPr lang="pt-BR" smtClean="0"/>
              <a:t>06/10/2023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Defesa de TCC_(ANO)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3B67-2200-40F9-A1B6-760185F77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7235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2A76-CA35-424B-803B-2914D96CAB41}" type="datetime1">
              <a:rPr lang="pt-BR" smtClean="0"/>
              <a:t>06/10/2023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Defesa de TCC_(ANO)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3B67-2200-40F9-A1B6-760185F77595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5246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2BE99-BFDF-4B01-A1AF-8556C5DE3E4E}" type="datetime1">
              <a:rPr lang="pt-BR" smtClean="0"/>
              <a:t>06/10/2023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Defesa de TCC_(ANO)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3B67-2200-40F9-A1B6-760185F77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6194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652F6-7162-4AA3-8A3F-468905A96C87}" type="datetime1">
              <a:rPr lang="pt-BR" smtClean="0"/>
              <a:t>06/10/2023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Defesa de TCC_(ANO)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3B67-2200-40F9-A1B6-760185F77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4456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22FD5-572D-42C5-A7A3-C81A749B84EA}" type="datetime1">
              <a:rPr lang="pt-BR" smtClean="0"/>
              <a:t>06/10/2023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Defesa de TCC_(ANO)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3B67-2200-40F9-A1B6-760185F77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5148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80DF-D01D-4B14-80C7-ED78477DCB36}" type="datetime1">
              <a:rPr lang="pt-BR" smtClean="0"/>
              <a:t>06/10/2023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pt-BR"/>
              <a:t>Defesa de TCC_(ANO)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3B67-2200-40F9-A1B6-760185F77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5711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A25C934-5633-4C63-B739-8627181AA57A}" type="datetime1">
              <a:rPr lang="pt-BR" smtClean="0"/>
              <a:t>06/10/2023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Defesa de TCC_(ANO)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2D3B67-2200-40F9-A1B6-760185F77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19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D6AD-11DD-4E3E-BD18-48F1085B2CB3}" type="datetime1">
              <a:rPr lang="pt-BR" smtClean="0"/>
              <a:t>06/10/2023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Defesa de TCC_(ANO)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3B67-2200-40F9-A1B6-760185F77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3324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BA40DBD-CC6A-4311-96B7-E2699BD06A74}" type="datetime1">
              <a:rPr lang="pt-BR" smtClean="0"/>
              <a:t>06/10/2023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pt-BR"/>
              <a:t>Defesa de TCC_(ANO)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D2D3B67-2200-40F9-A1B6-760185F77595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673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17071E-1D09-B8F7-AFC8-5E9DC7EBE4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51" y="198076"/>
            <a:ext cx="10058400" cy="1505684"/>
          </a:xfrm>
        </p:spPr>
        <p:txBody>
          <a:bodyPr>
            <a:normAutofit fontScale="90000"/>
          </a:bodyPr>
          <a:lstStyle/>
          <a:p>
            <a:r>
              <a:rPr lang="pt-BR" sz="2800" b="1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UNIVERSIDADE FEDERAL DA PARAÍBA - UFPB</a:t>
            </a:r>
            <a:br>
              <a:rPr lang="pt-BR" sz="2800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</a:br>
            <a:r>
              <a:rPr lang="pt-BR" sz="2800" b="1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CENTRO DE CIÊNCIAS SOCIAIS APLICADAS - CCSA</a:t>
            </a:r>
            <a:br>
              <a:rPr lang="pt-BR" sz="2800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</a:br>
            <a:r>
              <a:rPr lang="pt-BR" sz="2800" b="1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DEPARTAMENTO DE FINANÇAS E CONTABILIDADE – DFC</a:t>
            </a:r>
            <a:br>
              <a:rPr lang="pt-BR" sz="2800" b="1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</a:br>
            <a:r>
              <a:rPr lang="pt-BR" sz="2800" b="1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CURSO DE CIÊNCIAS ATUARIAIS</a:t>
            </a:r>
            <a:endParaRPr lang="pt-BR" sz="2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F5E2967-ACBC-311D-B81B-9C5BCC7157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Aluno(A):</a:t>
            </a:r>
          </a:p>
          <a:p>
            <a:r>
              <a:rPr lang="pt-BR" dirty="0"/>
              <a:t>ORIENTANDOR(A):</a:t>
            </a:r>
          </a:p>
          <a:p>
            <a:endParaRPr lang="pt-BR" dirty="0"/>
          </a:p>
        </p:txBody>
      </p:sp>
      <p:pic>
        <p:nvPicPr>
          <p:cNvPr id="4" name="Picture 2" descr="UFPB 3d">
            <a:extLst>
              <a:ext uri="{FF2B5EF4-FFF2-40B4-BE49-F238E27FC236}">
                <a16:creationId xmlns:a16="http://schemas.microsoft.com/office/drawing/2014/main" id="{20094107-BABA-88C1-7223-854470F0C8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095" y="358923"/>
            <a:ext cx="810956" cy="1222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79729BDF-168E-5078-1848-6434C32F664D}"/>
              </a:ext>
            </a:extLst>
          </p:cNvPr>
          <p:cNvSpPr txBox="1">
            <a:spLocks/>
          </p:cNvSpPr>
          <p:nvPr/>
        </p:nvSpPr>
        <p:spPr>
          <a:xfrm>
            <a:off x="1235359" y="2326848"/>
            <a:ext cx="10058400" cy="15056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b="1" dirty="0">
                <a:solidFill>
                  <a:schemeClr val="tx1"/>
                </a:solidFill>
                <a:latin typeface="+mn-lt"/>
              </a:rPr>
              <a:t>TÍTULO: </a:t>
            </a:r>
            <a:r>
              <a:rPr lang="pt-BR" sz="2800" dirty="0">
                <a:solidFill>
                  <a:schemeClr val="tx1"/>
                </a:solidFill>
                <a:latin typeface="+mn-lt"/>
              </a:rPr>
              <a:t>(SUBTÍTULO)</a:t>
            </a:r>
            <a:endParaRPr lang="pt-BR" sz="2800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B4690902-0974-4C4E-B93D-9FEE6F7B2AFD}"/>
              </a:ext>
            </a:extLst>
          </p:cNvPr>
          <p:cNvSpPr txBox="1">
            <a:spLocks/>
          </p:cNvSpPr>
          <p:nvPr/>
        </p:nvSpPr>
        <p:spPr>
          <a:xfrm>
            <a:off x="9733660" y="5727019"/>
            <a:ext cx="2048142" cy="4946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800" dirty="0">
                <a:solidFill>
                  <a:schemeClr val="tx2"/>
                </a:solidFill>
              </a:rPr>
              <a:t>João Pessoa - ANO</a:t>
            </a:r>
          </a:p>
        </p:txBody>
      </p:sp>
    </p:spTree>
    <p:extLst>
      <p:ext uri="{BB962C8B-B14F-4D97-AF65-F5344CB8AC3E}">
        <p14:creationId xmlns:p14="http://schemas.microsoft.com/office/powerpoint/2010/main" val="182817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FABB14-1002-D8CD-6368-AB71C3EB2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sumário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307E08-D902-919A-5FE9-0B887D41F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82466E5-24B4-580C-EEE4-67FF31AC1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Defesa de TCC_(ANO)</a:t>
            </a: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2A058EF-1A89-F7BC-5602-A1E3A0799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3B67-2200-40F9-A1B6-760185F77595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3569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2E9695-DE44-8431-F01E-A8AF5137C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9DE3A33-BE04-04F7-B33A-416E0BE8E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9FB701F-EA14-C1D1-36AD-A546E4479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Defesa de TCC_(ANO)</a:t>
            </a: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E279829-2EA3-4521-67DC-F3728206E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3B67-2200-40F9-A1B6-760185F77595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0448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2E9695-DE44-8431-F01E-A8AF5137C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Desenvolvimento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9DE3A33-BE04-04F7-B33A-416E0BE8E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9FB701F-EA14-C1D1-36AD-A546E4479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Defesa de TCC_(ANO)</a:t>
            </a: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E279829-2EA3-4521-67DC-F3728206E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3B67-2200-40F9-A1B6-760185F77595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4411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2E9695-DE44-8431-F01E-A8AF5137C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Conclusão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9DE3A33-BE04-04F7-B33A-416E0BE8E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9FB701F-EA14-C1D1-36AD-A546E4479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Defesa de TCC_(ANO)</a:t>
            </a: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E279829-2EA3-4521-67DC-F3728206E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3B67-2200-40F9-A1B6-760185F77595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9640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2E9695-DE44-8431-F01E-A8AF5137C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9DE3A33-BE04-04F7-B33A-416E0BE8E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9FB701F-EA14-C1D1-36AD-A546E4479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Defesa de TCC_(ANO)</a:t>
            </a:r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E279829-2EA3-4521-67DC-F3728206E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D3B67-2200-40F9-A1B6-760185F77595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682629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Azul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</TotalTime>
  <Words>84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Retrospectiva</vt:lpstr>
      <vt:lpstr>UNIVERSIDADE FEDERAL DA PARAÍBA - UFPB CENTRO DE CIÊNCIAS SOCIAIS APLICADAS - CCSA DEPARTAMENTO DE FINANÇAS E CONTABILIDADE – DFC CURSO DE CIÊNCIAS ATUARIAIS</vt:lpstr>
      <vt:lpstr>sumário</vt:lpstr>
      <vt:lpstr>Introdução</vt:lpstr>
      <vt:lpstr>Desenvolvimento</vt:lpstr>
      <vt:lpstr>Conclusão</vt:lpstr>
      <vt:lpstr>Referências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UNIVERSIDADE FEDERAL DA PARAÍBA - UFPB CENTRO DE CIÊNCIAS SOCIAIS APLICADAS - CCSA DEPARTAMENTO DE FINANÇAS E CONTABILIDADE – DFC CURSO DE CIÊNCIAS ATUARIAIS</dc:title>
  <dc:creator>Anna Paola Fernandes</dc:creator>
  <cp:lastModifiedBy>Anna Paola Fernandes</cp:lastModifiedBy>
  <cp:revision>4</cp:revision>
  <dcterms:created xsi:type="dcterms:W3CDTF">2023-10-06T14:04:28Z</dcterms:created>
  <dcterms:modified xsi:type="dcterms:W3CDTF">2023-10-06T14:19:49Z</dcterms:modified>
</cp:coreProperties>
</file>